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4.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733" r:id="rId6"/>
    <p:sldMasterId id="2147483912" r:id="rId7"/>
    <p:sldMasterId id="2147483937" r:id="rId8"/>
    <p:sldMasterId id="2147483964" r:id="rId9"/>
    <p:sldMasterId id="2147483977" r:id="rId10"/>
  </p:sldMasterIdLst>
  <p:notesMasterIdLst>
    <p:notesMasterId r:id="rId29"/>
  </p:notesMasterIdLst>
  <p:handoutMasterIdLst>
    <p:handoutMasterId r:id="rId30"/>
  </p:handoutMasterIdLst>
  <p:sldIdLst>
    <p:sldId id="436" r:id="rId11"/>
    <p:sldId id="2147376543" r:id="rId12"/>
    <p:sldId id="447" r:id="rId13"/>
    <p:sldId id="2147376544" r:id="rId14"/>
    <p:sldId id="2147376545" r:id="rId15"/>
    <p:sldId id="440" r:id="rId16"/>
    <p:sldId id="446" r:id="rId17"/>
    <p:sldId id="10789" r:id="rId18"/>
    <p:sldId id="2145707633" r:id="rId19"/>
    <p:sldId id="2147373930" r:id="rId20"/>
    <p:sldId id="2145707603" r:id="rId21"/>
    <p:sldId id="413" r:id="rId22"/>
    <p:sldId id="2147376369" r:id="rId23"/>
    <p:sldId id="2147376542" r:id="rId24"/>
    <p:sldId id="518" r:id="rId25"/>
    <p:sldId id="10868" r:id="rId26"/>
    <p:sldId id="2147373927" r:id="rId27"/>
    <p:sldId id="598" r:id="rId28"/>
  </p:sldIdLst>
  <p:sldSz cx="12195175" cy="6858000"/>
  <p:notesSz cx="6858000" cy="9144000"/>
  <p:custDataLst>
    <p:tags r:id="rId31"/>
  </p:custDataLst>
  <p:defaultTex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C9AB7B4-0202-4885-9C79-6BCD97727C17}">
          <p14:sldIdLst>
            <p14:sldId id="436"/>
            <p14:sldId id="2147376543"/>
            <p14:sldId id="447"/>
            <p14:sldId id="2147376544"/>
            <p14:sldId id="2147376545"/>
            <p14:sldId id="440"/>
            <p14:sldId id="446"/>
            <p14:sldId id="10789"/>
            <p14:sldId id="2145707633"/>
            <p14:sldId id="2147373930"/>
            <p14:sldId id="2145707603"/>
          </p14:sldIdLst>
        </p14:section>
        <p14:section name="Overview" id="{6A8EC673-3CCF-44CF-BF2B-DE7624A897F8}">
          <p14:sldIdLst/>
        </p14:section>
        <p14:section name="Technical Overview" id="{8E142790-DA3F-49C4-9E89-35C64F23DC9C}">
          <p14:sldIdLst>
            <p14:sldId id="413"/>
            <p14:sldId id="2147376369"/>
            <p14:sldId id="2147376542"/>
            <p14:sldId id="518"/>
            <p14:sldId id="10868"/>
            <p14:sldId id="2147373927"/>
            <p14:sldId id="598"/>
          </p14:sldIdLst>
        </p14:section>
      </p14:sectionLst>
    </p:ext>
    <p:ext uri="{EFAFB233-063F-42B5-8137-9DF3F51BA10A}">
      <p15:sldGuideLst xmlns:p15="http://schemas.microsoft.com/office/powerpoint/2012/main">
        <p15:guide id="1" pos="3841" userDrawn="1">
          <p15:clr>
            <a:srgbClr val="A4A3A4"/>
          </p15:clr>
        </p15:guide>
        <p15:guide id="2" orient="horz" pos="1003" userDrawn="1">
          <p15:clr>
            <a:srgbClr val="A4A3A4"/>
          </p15:clr>
        </p15:guide>
        <p15:guide id="3" orient="horz" pos="3992" userDrawn="1">
          <p15:clr>
            <a:srgbClr val="A4A3A4"/>
          </p15:clr>
        </p15:guide>
        <p15:guide id="4" pos="317" userDrawn="1">
          <p15:clr>
            <a:srgbClr val="A4A3A4"/>
          </p15:clr>
        </p15:guide>
        <p15:guide id="5" pos="7364" userDrawn="1">
          <p15:clr>
            <a:srgbClr val="A4A3A4"/>
          </p15:clr>
        </p15:guide>
        <p15:guide id="8" pos="4944" userDrawn="1">
          <p15:clr>
            <a:srgbClr val="A4A3A4"/>
          </p15:clr>
        </p15:guide>
        <p15:guide id="9" pos="4794" userDrawn="1">
          <p15:clr>
            <a:srgbClr val="A4A3A4"/>
          </p15:clr>
        </p15:guide>
        <p15:guide id="10" pos="3183" userDrawn="1">
          <p15:clr>
            <a:srgbClr val="A4A3A4"/>
          </p15:clr>
        </p15:guide>
        <p15:guide id="11" pos="2972" userDrawn="1">
          <p15:clr>
            <a:srgbClr val="A4A3A4"/>
          </p15:clr>
        </p15:guide>
        <p15:guide id="12" pos="277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nsal, Rajeev" initials="KR" lastIdx="1" clrIdx="0">
    <p:extLst>
      <p:ext uri="{19B8F6BF-5375-455C-9EA6-DF929625EA0E}">
        <p15:presenceInfo xmlns:p15="http://schemas.microsoft.com/office/powerpoint/2012/main" userId="S-1-5-21-74642-3284969411-2123768488-157768" providerId="AD"/>
      </p:ext>
    </p:extLst>
  </p:cmAuthor>
  <p:cmAuthor id="2" name="Darling, Tananda" initials="DT" lastIdx="36" clrIdx="1">
    <p:extLst>
      <p:ext uri="{19B8F6BF-5375-455C-9EA6-DF929625EA0E}">
        <p15:presenceInfo xmlns:p15="http://schemas.microsoft.com/office/powerpoint/2012/main" userId="S-1-5-21-74642-3284969411-2123768488-1507755" providerId="AD"/>
      </p:ext>
    </p:extLst>
  </p:cmAuthor>
  <p:cmAuthor id="3" name="Gupta, Sulaksh" initials="GS" lastIdx="26" clrIdx="2">
    <p:extLst>
      <p:ext uri="{19B8F6BF-5375-455C-9EA6-DF929625EA0E}">
        <p15:presenceInfo xmlns:p15="http://schemas.microsoft.com/office/powerpoint/2012/main" userId="S-1-5-21-74642-3284969411-2123768488-132945" providerId="AD"/>
      </p:ext>
    </p:extLst>
  </p:cmAuthor>
  <p:cmAuthor id="4" name="Olson, Laura" initials="OL" lastIdx="3" clrIdx="3">
    <p:extLst>
      <p:ext uri="{19B8F6BF-5375-455C-9EA6-DF929625EA0E}">
        <p15:presenceInfo xmlns:p15="http://schemas.microsoft.com/office/powerpoint/2012/main" userId="S-1-5-21-74642-3284969411-2123768488-133458" providerId="AD"/>
      </p:ext>
    </p:extLst>
  </p:cmAuthor>
  <p:cmAuthor id="5" name="Tang, Echo" initials="TE" lastIdx="1" clrIdx="4">
    <p:extLst>
      <p:ext uri="{19B8F6BF-5375-455C-9EA6-DF929625EA0E}">
        <p15:presenceInfo xmlns:p15="http://schemas.microsoft.com/office/powerpoint/2012/main" userId="S-1-5-21-74642-3284969411-2123768488-132679" providerId="AD"/>
      </p:ext>
    </p:extLst>
  </p:cmAuthor>
  <p:cmAuthor id="6" name="Cohenour, John" initials="CJ" lastIdx="17" clrIdx="5">
    <p:extLst>
      <p:ext uri="{19B8F6BF-5375-455C-9EA6-DF929625EA0E}">
        <p15:presenceInfo xmlns:p15="http://schemas.microsoft.com/office/powerpoint/2012/main" userId="S-1-5-21-74642-3284969411-2123768488-113783" providerId="AD"/>
      </p:ext>
    </p:extLst>
  </p:cmAuthor>
  <p:cmAuthor id="7" name="Merlo, Robert" initials="MR" lastIdx="11" clrIdx="6">
    <p:extLst>
      <p:ext uri="{19B8F6BF-5375-455C-9EA6-DF929625EA0E}">
        <p15:presenceInfo xmlns:p15="http://schemas.microsoft.com/office/powerpoint/2012/main" userId="S-1-5-21-74642-3284969411-2123768488-170672" providerId="AD"/>
      </p:ext>
    </p:extLst>
  </p:cmAuthor>
  <p:cmAuthor id="8" name="Pezzolla, Shannon" initials="PS" lastIdx="4" clrIdx="7">
    <p:extLst>
      <p:ext uri="{19B8F6BF-5375-455C-9EA6-DF929625EA0E}">
        <p15:presenceInfo xmlns:p15="http://schemas.microsoft.com/office/powerpoint/2012/main" userId="S::shannon.pezzolla@sap.com::013c11fe-d29a-4243-a8e9-084800cbea92" providerId="AD"/>
      </p:ext>
    </p:extLst>
  </p:cmAuthor>
  <p:cmAuthor id="9" name="Subbiah, Subanatarajan" initials="SS" lastIdx="4" clrIdx="8">
    <p:extLst>
      <p:ext uri="{19B8F6BF-5375-455C-9EA6-DF929625EA0E}">
        <p15:presenceInfo xmlns:p15="http://schemas.microsoft.com/office/powerpoint/2012/main" userId="Subbiah, Subanatarajan" providerId="None"/>
      </p:ext>
    </p:extLst>
  </p:cmAuthor>
  <p:cmAuthor id="10" name="Raub, Philipp" initials="RP" lastIdx="4" clrIdx="9">
    <p:extLst>
      <p:ext uri="{19B8F6BF-5375-455C-9EA6-DF929625EA0E}">
        <p15:presenceInfo xmlns:p15="http://schemas.microsoft.com/office/powerpoint/2012/main" userId="S::philipp.raub@sap.com::b6c0c99e-ba17-42da-bd33-99ca5370c1c4" providerId="AD"/>
      </p:ext>
    </p:extLst>
  </p:cmAuthor>
  <p:cmAuthor id="11" name="Shah, Ankit" initials="SA" lastIdx="2" clrIdx="10">
    <p:extLst>
      <p:ext uri="{19B8F6BF-5375-455C-9EA6-DF929625EA0E}">
        <p15:presenceInfo xmlns:p15="http://schemas.microsoft.com/office/powerpoint/2012/main" userId="S::an.shah@sap.com::8fd0d00c-12e4-4d97-a317-0fbb8c2eb4cc" providerId="AD"/>
      </p:ext>
    </p:extLst>
  </p:cmAuthor>
  <p:cmAuthor id="12" name="Huschle, Katja" initials="HK" lastIdx="1" clrIdx="11">
    <p:extLst>
      <p:ext uri="{19B8F6BF-5375-455C-9EA6-DF929625EA0E}">
        <p15:presenceInfo xmlns:p15="http://schemas.microsoft.com/office/powerpoint/2012/main" userId="S::katja.huschle@sap.com::e53684a1-8e8d-484a-95e0-5fcab9386606" providerId="AD"/>
      </p:ext>
    </p:extLst>
  </p:cmAuthor>
  <p:cmAuthor id="13" name="Sieth, Thilo" initials="" lastIdx="0" clrIdx="12"/>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722A00"/>
    <a:srgbClr val="7F7F7F"/>
    <a:srgbClr val="E35500"/>
    <a:srgbClr val="FFFFFF"/>
    <a:srgbClr val="F0AB00"/>
    <a:srgbClr val="0076CB"/>
    <a:srgbClr val="008FD3"/>
    <a:srgbClr val="FFDCC6"/>
    <a:srgbClr val="3090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82DBD7-BBD1-48E7-A240-44DEB8D5F0AC}" v="3" dt="2022-02-15T14:48:42.837"/>
  </p1510:revLst>
</p1510:revInfo>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7336" autoAdjust="0"/>
    <p:restoredTop sz="86449" autoAdjust="0"/>
  </p:normalViewPr>
  <p:slideViewPr>
    <p:cSldViewPr>
      <p:cViewPr varScale="1">
        <p:scale>
          <a:sx n="95" d="100"/>
          <a:sy n="95" d="100"/>
        </p:scale>
        <p:origin x="544" y="176"/>
      </p:cViewPr>
      <p:guideLst>
        <p:guide pos="3841"/>
        <p:guide orient="horz" pos="1003"/>
        <p:guide orient="horz" pos="3992"/>
        <p:guide pos="317"/>
        <p:guide pos="7364"/>
        <p:guide pos="4944"/>
        <p:guide pos="4794"/>
        <p:guide pos="3183"/>
        <p:guide pos="2972"/>
        <p:guide pos="2775"/>
      </p:guideLst>
    </p:cSldViewPr>
  </p:slideViewPr>
  <p:outlineViewPr>
    <p:cViewPr>
      <p:scale>
        <a:sx n="33" d="100"/>
        <a:sy n="33" d="100"/>
      </p:scale>
      <p:origin x="0" y="-800"/>
    </p:cViewPr>
  </p:outlineViewPr>
  <p:notesTextViewPr>
    <p:cViewPr>
      <p:scale>
        <a:sx n="1" d="1"/>
        <a:sy n="1" d="1"/>
      </p:scale>
      <p:origin x="0" y="0"/>
    </p:cViewPr>
  </p:notesTextViewPr>
  <p:sorterViewPr>
    <p:cViewPr varScale="1">
      <p:scale>
        <a:sx n="1" d="1"/>
        <a:sy n="1" d="1"/>
      </p:scale>
      <p:origin x="0" y="0"/>
    </p:cViewPr>
  </p:sorterViewPr>
  <p:notesViewPr>
    <p:cSldViewPr>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21" Type="http://schemas.openxmlformats.org/officeDocument/2006/relationships/slide" Target="slides/slide11.xml"/><Relationship Id="rId34" Type="http://schemas.openxmlformats.org/officeDocument/2006/relationships/viewProps" Target="viewProps.xml"/><Relationship Id="rId7" Type="http://schemas.openxmlformats.org/officeDocument/2006/relationships/slideMaster" Target="slideMasters/slideMaster2.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customXml" Target="../customXml/item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ableStyles" Target="tableStyles.xml"/><Relationship Id="rId10" Type="http://schemas.openxmlformats.org/officeDocument/2006/relationships/slideMaster" Target="slideMasters/slideMaster5.xml"/><Relationship Id="rId19" Type="http://schemas.openxmlformats.org/officeDocument/2006/relationships/slide" Target="slides/slide9.xml"/><Relationship Id="rId31"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handoutMaster" Target="handoutMasters/handoutMaster1.xml"/><Relationship Id="rId35" Type="http://schemas.openxmlformats.org/officeDocument/2006/relationships/theme" Target="theme/theme1.xml"/><Relationship Id="rId8" Type="http://schemas.openxmlformats.org/officeDocument/2006/relationships/slideMaster" Target="slideMasters/slideMaster3.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43100" y="8685213"/>
            <a:ext cx="2971800" cy="457200"/>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a:t>
            </a:fld>
            <a:endParaRPr lang="de-DE" sz="1000" dirty="0"/>
          </a:p>
        </p:txBody>
      </p:sp>
    </p:spTree>
    <p:extLst>
      <p:ext uri="{BB962C8B-B14F-4D97-AF65-F5344CB8AC3E}">
        <p14:creationId xmlns:p14="http://schemas.microsoft.com/office/powerpoint/2010/main" val="2359932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547688" y="612775"/>
            <a:ext cx="5762625" cy="3241675"/>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549000" y="4120162"/>
            <a:ext cx="5760000" cy="456356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p:txBody>
      </p:sp>
      <p:sp>
        <p:nvSpPr>
          <p:cNvPr id="7" name="Slide Number Placeholder 6"/>
          <p:cNvSpPr>
            <a:spLocks noGrp="1"/>
          </p:cNvSpPr>
          <p:nvPr>
            <p:ph type="sldNum" sz="quarter" idx="5"/>
          </p:nvPr>
        </p:nvSpPr>
        <p:spPr>
          <a:xfrm>
            <a:off x="2957512" y="8935722"/>
            <a:ext cx="942976" cy="205358"/>
          </a:xfrm>
          <a:prstGeom prst="rect">
            <a:avLst/>
          </a:prstGeom>
        </p:spPr>
        <p:txBody>
          <a:bodyPr vert="horz" lIns="91440" tIns="45720" rIns="91440" bIns="45720" rtlCol="0" anchor="b"/>
          <a:lstStyle>
            <a:lvl1pPr algn="ctr">
              <a:defRPr sz="800"/>
            </a:lvl1pPr>
          </a:lstStyle>
          <a:p>
            <a:fld id="{7D8C2C35-2B8A-446E-BEC0-FD36716C29AC}" type="slidenum">
              <a:rPr lang="de-DE" smtClean="0"/>
              <a:pPr/>
              <a:t>‹#›</a:t>
            </a:fld>
            <a:endParaRPr lang="de-DE" dirty="0"/>
          </a:p>
        </p:txBody>
      </p:sp>
    </p:spTree>
    <p:extLst>
      <p:ext uri="{BB962C8B-B14F-4D97-AF65-F5344CB8AC3E}">
        <p14:creationId xmlns:p14="http://schemas.microsoft.com/office/powerpoint/2010/main" val="2847385487"/>
      </p:ext>
    </p:extLst>
  </p:cSld>
  <p:clrMap bg1="lt1" tx1="dk1" bg2="lt2" tx2="dk2" accent1="accent1" accent2="accent2" accent3="accent3" accent4="accent4" accent5="accent5" accent6="accent6" hlink="hlink" folHlink="folHlink"/>
  <p:notesStyle>
    <a:lvl1pPr marL="0" algn="l" defTabSz="1088776" rtl="0" eaLnBrk="1" latinLnBrk="0" hangingPunct="1">
      <a:defRPr sz="1400" kern="1200">
        <a:solidFill>
          <a:schemeClr val="tx1"/>
        </a:solidFill>
        <a:latin typeface="+mn-lt"/>
        <a:ea typeface="+mn-ea"/>
        <a:cs typeface="+mn-cs"/>
      </a:defRPr>
    </a:lvl1pPr>
    <a:lvl2pPr marL="180000" indent="-180000" algn="l" defTabSz="1088776" rtl="0" eaLnBrk="1" latinLnBrk="0" hangingPunct="1">
      <a:buClr>
        <a:schemeClr val="accent1"/>
      </a:buClr>
      <a:buSzPct val="100000"/>
      <a:buFont typeface="Wingdings" pitchFamily="2" charset="2"/>
      <a:buChar char=""/>
      <a:defRPr sz="1400" kern="1200">
        <a:solidFill>
          <a:schemeClr val="tx1"/>
        </a:solidFill>
        <a:latin typeface="+mn-lt"/>
        <a:ea typeface="+mn-ea"/>
        <a:cs typeface="+mn-cs"/>
      </a:defRPr>
    </a:lvl2pPr>
    <a:lvl3pPr marL="360000" indent="-180000" algn="l" defTabSz="1088776" rtl="0" eaLnBrk="1" latinLnBrk="0" hangingPunct="1">
      <a:buClr>
        <a:schemeClr val="accent2"/>
      </a:buClr>
      <a:buSzPct val="80000"/>
      <a:buFont typeface="Symbol" pitchFamily="18" charset="2"/>
      <a:buChar char="-"/>
      <a:defRPr sz="1200" kern="1200">
        <a:solidFill>
          <a:schemeClr val="tx1"/>
        </a:solidFill>
        <a:latin typeface="+mn-lt"/>
        <a:ea typeface="+mn-ea"/>
        <a:cs typeface="+mn-cs"/>
      </a:defRPr>
    </a:lvl3pPr>
    <a:lvl4pPr marL="674815" indent="-158780" algn="l" defTabSz="1088776" rtl="0" eaLnBrk="1" latinLnBrk="0" hangingPunct="1">
      <a:buClr>
        <a:schemeClr val="accent2"/>
      </a:buClr>
      <a:buFont typeface="Arial" pitchFamily="34" charset="0"/>
      <a:buChar char="–"/>
      <a:defRPr sz="1200" kern="1200">
        <a:solidFill>
          <a:schemeClr val="tx1"/>
        </a:solidFill>
        <a:latin typeface="+mn-lt"/>
        <a:ea typeface="+mn-ea"/>
        <a:cs typeface="+mn-cs"/>
      </a:defRPr>
    </a:lvl4pPr>
    <a:lvl5pPr marL="2177552" algn="l" defTabSz="1088776" rtl="0" eaLnBrk="1" latinLnBrk="0" hangingPunct="1">
      <a:defRPr sz="1400" kern="1200">
        <a:solidFill>
          <a:schemeClr val="tx1"/>
        </a:solidFill>
        <a:latin typeface="+mn-lt"/>
        <a:ea typeface="+mn-ea"/>
        <a:cs typeface="+mn-cs"/>
      </a:defRPr>
    </a:lvl5pPr>
    <a:lvl6pPr marL="2721940" algn="l" defTabSz="1088776" rtl="0" eaLnBrk="1" latinLnBrk="0" hangingPunct="1">
      <a:defRPr sz="1400" kern="1200">
        <a:solidFill>
          <a:schemeClr val="tx1"/>
        </a:solidFill>
        <a:latin typeface="+mn-lt"/>
        <a:ea typeface="+mn-ea"/>
        <a:cs typeface="+mn-cs"/>
      </a:defRPr>
    </a:lvl6pPr>
    <a:lvl7pPr marL="3266328" algn="l" defTabSz="1088776" rtl="0" eaLnBrk="1" latinLnBrk="0" hangingPunct="1">
      <a:defRPr sz="1400" kern="1200">
        <a:solidFill>
          <a:schemeClr val="tx1"/>
        </a:solidFill>
        <a:latin typeface="+mn-lt"/>
        <a:ea typeface="+mn-ea"/>
        <a:cs typeface="+mn-cs"/>
      </a:defRPr>
    </a:lvl7pPr>
    <a:lvl8pPr marL="3810716" algn="l" defTabSz="1088776" rtl="0" eaLnBrk="1" latinLnBrk="0" hangingPunct="1">
      <a:defRPr sz="1400" kern="1200">
        <a:solidFill>
          <a:schemeClr val="tx1"/>
        </a:solidFill>
        <a:latin typeface="+mn-lt"/>
        <a:ea typeface="+mn-ea"/>
        <a:cs typeface="+mn-cs"/>
      </a:defRPr>
    </a:lvl8pPr>
    <a:lvl9pPr marL="4355104" algn="l" defTabSz="10887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I am very excited to be here today to discuss Supply Chain Disruptions. This is the single hottest topic right now, as we see shortages of some of the simplest things, like ????</a:t>
            </a:r>
          </a:p>
          <a:p>
            <a:endParaRPr lang="en-US" dirty="0"/>
          </a:p>
          <a:p>
            <a:r>
              <a:rPr lang="en-US" dirty="0"/>
              <a:t>My name is Rusty Baldwin, I have been with SAP for over 17 years, I am the Global Solution Owner in Digital Supply Chain at SAP and a Design to Operate lead, which includes Industry 4.0. </a:t>
            </a:r>
          </a:p>
          <a:p>
            <a:endParaRPr lang="en-US" dirty="0"/>
          </a:p>
          <a:p>
            <a:r>
              <a:rPr lang="en-US" dirty="0"/>
              <a:t>Including Industry 4.0 in the Design to operate methodology</a:t>
            </a:r>
          </a:p>
        </p:txBody>
      </p:sp>
      <p:sp>
        <p:nvSpPr>
          <p:cNvPr id="4" name="Slide Number Placeholder 3"/>
          <p:cNvSpPr>
            <a:spLocks noGrp="1"/>
          </p:cNvSpPr>
          <p:nvPr>
            <p:ph type="sldNum" sz="quarter" idx="10"/>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7D8C2C35-2B8A-446E-BEC0-FD36716C29AC}" type="slidenum">
              <a:rPr kumimoji="0" lang="de-DE"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1</a:t>
            </a:fld>
            <a:endParaRPr kumimoji="0" lang="de-DE" sz="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5358000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7850" y="641350"/>
            <a:ext cx="5854700" cy="3292475"/>
          </a:xfrm>
        </p:spPr>
      </p:sp>
      <p:sp>
        <p:nvSpPr>
          <p:cNvPr id="3" name="Notes Placeholder 2"/>
          <p:cNvSpPr>
            <a:spLocks noGrp="1"/>
          </p:cNvSpPr>
          <p:nvPr>
            <p:ph type="body" idx="1"/>
          </p:nvPr>
        </p:nvSpPr>
        <p:spPr/>
        <p:txBody>
          <a:bodyPr>
            <a:normAutofit fontScale="92500" lnSpcReduction="20000"/>
          </a:bodyPr>
          <a:lstStyle/>
          <a:p>
            <a:r>
              <a:rPr lang="en-US" dirty="0"/>
              <a:t>The main characteristic of agility in an Intelligent Factory is “closed loop,” data-driven optimization of end-to-end operations. Advanced analytics are first used for decision support, but the ultimate goal is to reach “self-optimizing operations” where the factory network constantly adapts to demand, variations in supply and process deviations.</a:t>
            </a:r>
          </a:p>
          <a:p>
            <a:endParaRPr lang="en-US" dirty="0"/>
          </a:p>
          <a:p>
            <a:r>
              <a:rPr lang="en-US" dirty="0"/>
              <a:t>If we learned anything from changing business conditions – Brexit, trade tariffs, Pandemic – the companies who are successful in navigating thee challenges have the ability to move production to meet demand. Global operations include all 24 plants or 40 plants or in Nestles case 400 plants.  How you manage these plants as a global network to deliver on customer expectations will define your success.</a:t>
            </a:r>
          </a:p>
          <a:p>
            <a:endParaRPr lang="en-US" dirty="0"/>
          </a:p>
          <a:p>
            <a:pPr marL="285750" indent="-285750" fontAlgn="base">
              <a:buFont typeface="Arial" panose="020B0604020202020204" pitchFamily="34" charset="0"/>
              <a:buChar char="•"/>
            </a:pPr>
            <a:r>
              <a:rPr lang="en-US" dirty="0"/>
              <a:t>Collaboration with factories in real time across plan-to-deliver processes increases resilient supply chain </a:t>
            </a:r>
          </a:p>
          <a:p>
            <a:pPr marL="285750" indent="-285750" fontAlgn="base">
              <a:buFont typeface="Arial" panose="020B0604020202020204" pitchFamily="34" charset="0"/>
              <a:buChar char="•"/>
            </a:pPr>
            <a:endParaRPr lang="en-US" dirty="0"/>
          </a:p>
          <a:p>
            <a:pPr marL="285750" indent="-285750" fontAlgn="base">
              <a:buFont typeface="Arial" panose="020B0604020202020204" pitchFamily="34" charset="0"/>
              <a:buChar char="•"/>
            </a:pPr>
            <a:r>
              <a:rPr lang="en-US" dirty="0"/>
              <a:t>Better Supply Chain visibility enables improved fill rates, decreased buffer stock, real-time costing and on time delivery</a:t>
            </a:r>
          </a:p>
          <a:p>
            <a:pPr marL="285750" indent="-285750" fontAlgn="base">
              <a:buFont typeface="Arial" panose="020B0604020202020204" pitchFamily="34" charset="0"/>
              <a:buChar char="•"/>
            </a:pPr>
            <a:endParaRPr lang="en-US" dirty="0"/>
          </a:p>
          <a:p>
            <a:pPr marL="285750" indent="-285750" fontAlgn="base">
              <a:buFont typeface="Arial" panose="020B0604020202020204" pitchFamily="34" charset="0"/>
              <a:buChar char="•"/>
            </a:pPr>
            <a:r>
              <a:rPr lang="en-US" dirty="0"/>
              <a:t>Transition from push to pull model enables reduced lead times</a:t>
            </a:r>
          </a:p>
          <a:p>
            <a:pPr marL="285750" indent="-285750" fontAlgn="base">
              <a:buFont typeface="Arial" panose="020B0604020202020204" pitchFamily="34" charset="0"/>
              <a:buChar char="•"/>
            </a:pPr>
            <a:endParaRPr lang="en-US" dirty="0"/>
          </a:p>
          <a:p>
            <a:pPr marL="285750" indent="-285750" fontAlgn="base">
              <a:buFont typeface="Arial" panose="020B0604020202020204" pitchFamily="34" charset="0"/>
              <a:buChar char="•"/>
            </a:pPr>
            <a:r>
              <a:rPr lang="en-US" dirty="0"/>
              <a:t>Standard automated processes drive productivity improvements and product-portfolio rotation</a:t>
            </a:r>
          </a:p>
          <a:p>
            <a:pPr marL="285750" indent="-285750" fontAlgn="base">
              <a:buFont typeface="Arial" panose="020B0604020202020204" pitchFamily="34" charset="0"/>
              <a:buChar char="•"/>
            </a:pPr>
            <a:endParaRPr lang="en-US" dirty="0"/>
          </a:p>
          <a:p>
            <a:pPr marL="285750" indent="-285750" fontAlgn="base">
              <a:buFont typeface="Arial" panose="020B0604020202020204" pitchFamily="34" charset="0"/>
              <a:buChar char="•"/>
            </a:pPr>
            <a:r>
              <a:rPr lang="en-US" dirty="0"/>
              <a:t>Responsiveness and supply continuity enables scaling and time to value</a:t>
            </a:r>
          </a:p>
          <a:p>
            <a:pPr marL="285750" indent="-285750" fontAlgn="base">
              <a:buFont typeface="Arial" panose="020B0604020202020204" pitchFamily="34" charset="0"/>
              <a:buChar char="•"/>
            </a:pPr>
            <a:endParaRPr lang="en-US" dirty="0"/>
          </a:p>
          <a:p>
            <a:pPr marL="285750" indent="-285750" fontAlgn="base">
              <a:buFont typeface="Arial" panose="020B0604020202020204" pitchFamily="34" charset="0"/>
              <a:buChar char="•"/>
            </a:pPr>
            <a:r>
              <a:rPr lang="en-US" dirty="0"/>
              <a:t>Faster more efficient execution improves throughput, increases quality, and reduces waste</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7D8C2C35-2B8A-446E-BEC0-FD36716C29AC}" type="slidenum">
              <a:rPr kumimoji="0" lang="de-DE"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10</a:t>
            </a:fld>
            <a:endParaRPr kumimoji="0" lang="de-DE" sz="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098517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dirty="0"/>
              <a:t>Imagine this. 20 years ago companies realized that the best approach to be efficient was to manufacture four products very well, is better than manufacturing 10 products, ok. Connecting devices 20 years ago just wasn’t a thing. </a:t>
            </a:r>
          </a:p>
          <a:p>
            <a:endParaRPr lang="en-US" dirty="0"/>
          </a:p>
          <a:p>
            <a:r>
              <a:rPr lang="en-US" dirty="0"/>
              <a:t>Now the customers are being asked to be more efficient, while at the same time expand the products to reach more customers. </a:t>
            </a:r>
          </a:p>
          <a:p>
            <a:endParaRPr lang="en-US" dirty="0"/>
          </a:p>
          <a:p>
            <a:r>
              <a:rPr lang="en-US" altLang="de-DE" sz="1400" b="1" dirty="0"/>
              <a:t>Sustainable connected manufacturing processes</a:t>
            </a:r>
          </a:p>
          <a:p>
            <a:pPr>
              <a:spcBef>
                <a:spcPts val="266"/>
              </a:spcBef>
            </a:pPr>
            <a:r>
              <a:rPr lang="en-US" altLang="de-DE" sz="1400" dirty="0"/>
              <a:t>Break down manufacturing silos through single data model and connected and integrated manufacturing processes</a:t>
            </a:r>
            <a:endParaRPr lang="en-US" sz="1400" dirty="0"/>
          </a:p>
          <a:p>
            <a:endParaRPr lang="en-US" dirty="0"/>
          </a:p>
          <a:p>
            <a:r>
              <a:rPr lang="en-US" altLang="de-DE" sz="1400" b="1" dirty="0"/>
              <a:t>Top floor to shop floor visibility</a:t>
            </a:r>
          </a:p>
          <a:p>
            <a:pPr>
              <a:spcBef>
                <a:spcPts val="266"/>
              </a:spcBef>
            </a:pPr>
            <a:r>
              <a:rPr lang="en-US" altLang="de-DE" sz="1400" dirty="0"/>
              <a:t>End-to-end</a:t>
            </a:r>
          </a:p>
          <a:p>
            <a:pPr>
              <a:spcBef>
                <a:spcPts val="266"/>
              </a:spcBef>
            </a:pPr>
            <a:endParaRPr lang="en-US" altLang="de-DE" sz="1400" dirty="0"/>
          </a:p>
          <a:p>
            <a:r>
              <a:rPr lang="en-US" altLang="de-DE" sz="1400" b="1" dirty="0"/>
              <a:t>State-of-the-art business processes</a:t>
            </a:r>
          </a:p>
          <a:p>
            <a:pPr>
              <a:spcBef>
                <a:spcPts val="266"/>
              </a:spcBef>
            </a:pPr>
            <a:r>
              <a:rPr lang="en-US" altLang="de-DE" sz="1400" dirty="0"/>
              <a:t>Leverage new technologies to identify and enable new business processes with highly flexible UI’s visibility on strategic, tactical and operational level </a:t>
            </a:r>
          </a:p>
          <a:p>
            <a:pPr>
              <a:spcBef>
                <a:spcPts val="266"/>
              </a:spcBef>
            </a:pPr>
            <a:endParaRPr lang="en-US" sz="1400" dirty="0"/>
          </a:p>
          <a:p>
            <a:r>
              <a:rPr lang="en-US" altLang="de-DE" sz="1400" b="1" dirty="0"/>
              <a:t>Foster more efficient execution</a:t>
            </a:r>
          </a:p>
          <a:p>
            <a:pPr>
              <a:spcBef>
                <a:spcPts val="266"/>
              </a:spcBef>
            </a:pPr>
            <a:r>
              <a:rPr lang="en-US" altLang="de-DE" sz="1400" dirty="0"/>
              <a:t>Improve throughput, increase quality, and reduce scrap</a:t>
            </a:r>
          </a:p>
          <a:p>
            <a:pPr>
              <a:spcBef>
                <a:spcPts val="266"/>
              </a:spcBef>
            </a:pPr>
            <a:endParaRPr lang="en-US" dirty="0"/>
          </a:p>
          <a:p>
            <a:r>
              <a:rPr lang="en-US" altLang="de-DE" sz="1400" b="1" dirty="0"/>
              <a:t>Advanced analytics and Machine Learning</a:t>
            </a:r>
          </a:p>
          <a:p>
            <a:pPr>
              <a:spcBef>
                <a:spcPts val="266"/>
              </a:spcBef>
            </a:pPr>
            <a:r>
              <a:rPr lang="en-US" altLang="de-DE" sz="1400" dirty="0"/>
              <a:t>Leverage business and operational data points to analyze root causes of inefficiencies and predict failures in real time</a:t>
            </a:r>
          </a:p>
          <a:p>
            <a:pPr>
              <a:spcBef>
                <a:spcPts val="266"/>
              </a:spcBef>
            </a:pPr>
            <a:endParaRPr lang="en-US" dirty="0"/>
          </a:p>
          <a:p>
            <a:pPr marL="0" lvl="0" indent="0" rtl="0">
              <a:buFont typeface="Arial" panose="020B0604020202020204" pitchFamily="34" charset="0"/>
              <a:buNone/>
            </a:pPr>
            <a:r>
              <a:rPr lang="en-US" sz="1400" b="1" kern="1200" dirty="0">
                <a:solidFill>
                  <a:schemeClr val="tx1"/>
                </a:solidFill>
                <a:effectLst/>
                <a:latin typeface="+mn-lt"/>
                <a:ea typeface="+mn-ea"/>
                <a:cs typeface="+mn-cs"/>
              </a:rPr>
              <a:t>Agility: Synchronize planning company-wide. </a:t>
            </a:r>
            <a:endParaRPr lang="en-US" sz="1600" kern="1200" dirty="0">
              <a:solidFill>
                <a:schemeClr val="tx1"/>
              </a:solidFill>
              <a:effectLst/>
              <a:latin typeface="+mn-lt"/>
              <a:ea typeface="+mn-ea"/>
              <a:cs typeface="+mn-cs"/>
            </a:endParaRPr>
          </a:p>
          <a:p>
            <a:pPr marL="285750" lvl="0" indent="-285750">
              <a:buFont typeface="Arial" panose="020B0604020202020204" pitchFamily="34" charset="0"/>
              <a:buChar char="•"/>
            </a:pPr>
            <a:r>
              <a:rPr lang="en-US" sz="1400" kern="1200" dirty="0">
                <a:solidFill>
                  <a:schemeClr val="tx1"/>
                </a:solidFill>
                <a:effectLst/>
                <a:latin typeface="+mn-lt"/>
                <a:ea typeface="+mn-ea"/>
                <a:cs typeface="+mn-cs"/>
              </a:rPr>
              <a:t>We envision planning as a continuum across the supply and demand network – from design to production, and logistics planning.</a:t>
            </a:r>
            <a:endParaRPr lang="en-US" sz="2400" kern="1200" dirty="0">
              <a:solidFill>
                <a:schemeClr val="tx1"/>
              </a:solidFill>
              <a:effectLst/>
              <a:latin typeface="+mn-lt"/>
              <a:ea typeface="+mn-ea"/>
              <a:cs typeface="+mn-cs"/>
            </a:endParaRPr>
          </a:p>
          <a:p>
            <a:pPr marL="285750" lvl="0" indent="-285750">
              <a:buFont typeface="Arial" panose="020B0604020202020204" pitchFamily="34" charset="0"/>
              <a:buChar char="•"/>
            </a:pPr>
            <a:r>
              <a:rPr lang="en-US" sz="1400" kern="1200" dirty="0">
                <a:solidFill>
                  <a:schemeClr val="tx1"/>
                </a:solidFill>
                <a:effectLst/>
                <a:latin typeface="+mn-lt"/>
                <a:ea typeface="+mn-ea"/>
                <a:cs typeface="+mn-cs"/>
              </a:rPr>
              <a:t>Our solutions enable you to get a complete view of your supply chains and evaluate the impact of one stage on another. That’s what’s needed to mitigate risks. </a:t>
            </a:r>
          </a:p>
          <a:p>
            <a:pPr marL="285750" lvl="0" indent="-285750">
              <a:buFont typeface="Arial" panose="020B0604020202020204" pitchFamily="34" charset="0"/>
              <a:buChar char="•"/>
            </a:pPr>
            <a:r>
              <a:rPr lang="en-US" sz="1400" kern="1200" dirty="0">
                <a:solidFill>
                  <a:schemeClr val="tx1"/>
                </a:solidFill>
                <a:effectLst/>
                <a:latin typeface="+mn-lt"/>
                <a:ea typeface="+mn-ea"/>
                <a:cs typeface="+mn-cs"/>
              </a:rPr>
              <a:t>With synchronized planning:</a:t>
            </a:r>
            <a:endParaRPr lang="en-US" sz="2400" kern="1200" dirty="0">
              <a:solidFill>
                <a:schemeClr val="tx1"/>
              </a:solidFill>
              <a:effectLst/>
              <a:latin typeface="+mn-lt"/>
              <a:ea typeface="+mn-ea"/>
              <a:cs typeface="+mn-cs"/>
            </a:endParaRPr>
          </a:p>
          <a:p>
            <a:pPr marL="674815" lvl="3" indent="-180000">
              <a:buFont typeface="Arial" panose="020B0604020202020204" pitchFamily="34" charset="0"/>
              <a:buChar char="•"/>
            </a:pPr>
            <a:r>
              <a:rPr lang="en-US" sz="1200" kern="1200" dirty="0">
                <a:solidFill>
                  <a:schemeClr val="tx1"/>
                </a:solidFill>
                <a:effectLst/>
                <a:latin typeface="+mn-lt"/>
                <a:ea typeface="+mn-ea"/>
                <a:cs typeface="+mn-cs"/>
              </a:rPr>
              <a:t>You can support multiple scenarios and the closed-loop process of anticipating, planning, and executing on a continuum across all supply chain stages and time horizons – that’s what it takes to be agile. </a:t>
            </a:r>
          </a:p>
          <a:p>
            <a:pPr marL="674815" lvl="3" indent="-180000">
              <a:buFont typeface="Arial" panose="020B0604020202020204" pitchFamily="34" charset="0"/>
              <a:buChar char="•"/>
            </a:pPr>
            <a:r>
              <a:rPr lang="en-US" sz="1200" kern="1200" dirty="0">
                <a:solidFill>
                  <a:schemeClr val="tx1"/>
                </a:solidFill>
                <a:effectLst/>
                <a:latin typeface="+mn-lt"/>
                <a:ea typeface="+mn-ea"/>
                <a:cs typeface="+mn-cs"/>
              </a:rPr>
              <a:t>Synchronized execution gives you the ability to execute smoothly from order to final delivery.</a:t>
            </a:r>
          </a:p>
          <a:p>
            <a:pPr lvl="0" rtl="0"/>
            <a:r>
              <a:rPr lang="en-US" sz="1400" b="1" kern="1200" dirty="0">
                <a:solidFill>
                  <a:schemeClr val="tx1"/>
                </a:solidFill>
                <a:effectLst/>
                <a:latin typeface="+mn-lt"/>
                <a:ea typeface="+mn-ea"/>
                <a:cs typeface="+mn-cs"/>
              </a:rPr>
              <a:t>Productivity: Reinvent production and services.</a:t>
            </a:r>
            <a:endParaRPr lang="en-US" sz="1600" kern="1200" dirty="0">
              <a:solidFill>
                <a:schemeClr val="tx1"/>
              </a:solidFill>
              <a:effectLst/>
              <a:latin typeface="+mn-lt"/>
              <a:ea typeface="+mn-ea"/>
              <a:cs typeface="+mn-cs"/>
            </a:endParaRPr>
          </a:p>
          <a:p>
            <a:pPr marL="285750" lvl="0" indent="-285750">
              <a:buFont typeface="Arial" panose="020B0604020202020204" pitchFamily="34" charset="0"/>
              <a:buChar char="•"/>
            </a:pPr>
            <a:r>
              <a:rPr lang="en-US" sz="1400" kern="1200" dirty="0">
                <a:solidFill>
                  <a:schemeClr val="tx1"/>
                </a:solidFill>
                <a:effectLst/>
                <a:latin typeface="+mn-lt"/>
                <a:ea typeface="+mn-ea"/>
                <a:cs typeface="+mn-cs"/>
              </a:rPr>
              <a:t>We help customers reinvent production, intralogistics, quality, maintenance and service processes -- using intelligent and predictive technologies, such as the Industrial Internet of Things, artificial intelligence, Big Data, and by delivering on a strong Cloud-Edge strategy.</a:t>
            </a:r>
            <a:endParaRPr lang="en-US" sz="2400" kern="1200" dirty="0">
              <a:solidFill>
                <a:schemeClr val="tx1"/>
              </a:solidFill>
              <a:effectLst/>
              <a:latin typeface="+mn-lt"/>
              <a:ea typeface="+mn-ea"/>
              <a:cs typeface="+mn-cs"/>
            </a:endParaRPr>
          </a:p>
          <a:p>
            <a:pPr marL="674815" lvl="3" indent="-180000">
              <a:buFont typeface="Arial" panose="020B0604020202020204" pitchFamily="34" charset="0"/>
              <a:buChar char="•"/>
            </a:pPr>
            <a:r>
              <a:rPr lang="en-US" sz="1200" kern="1200" dirty="0">
                <a:solidFill>
                  <a:schemeClr val="tx1"/>
                </a:solidFill>
                <a:effectLst/>
                <a:latin typeface="+mn-lt"/>
                <a:ea typeface="+mn-ea"/>
                <a:cs typeface="+mn-cs"/>
              </a:rPr>
              <a:t>As a result, you can enable factory and plant process transformations at enterprise scale with Industry 4.0 best practices that use intelligent assets and processes to increase output and flexibility.</a:t>
            </a:r>
            <a:endParaRPr lang="en-US" sz="2200" kern="1200" dirty="0">
              <a:solidFill>
                <a:schemeClr val="tx1"/>
              </a:solidFill>
              <a:effectLst/>
              <a:latin typeface="+mn-lt"/>
              <a:ea typeface="+mn-ea"/>
              <a:cs typeface="+mn-cs"/>
            </a:endParaRPr>
          </a:p>
          <a:p>
            <a:pPr marL="674815" lvl="3" indent="-180000">
              <a:buFont typeface="Arial" panose="020B0604020202020204" pitchFamily="34" charset="0"/>
              <a:buChar char="•"/>
            </a:pPr>
            <a:r>
              <a:rPr lang="en-US" sz="1200" kern="1200" dirty="0">
                <a:solidFill>
                  <a:schemeClr val="tx1"/>
                </a:solidFill>
                <a:effectLst/>
                <a:latin typeface="+mn-lt"/>
                <a:ea typeface="+mn-ea"/>
                <a:cs typeface="+mn-cs"/>
              </a:rPr>
              <a:t>You can create a single digital thread for products and assets – from the design in an engineering department, to production on the shopfloor and finally maintenance and service operations – until an asset is sunset.</a:t>
            </a:r>
            <a:endParaRPr lang="en-US" sz="2200" kern="1200" dirty="0">
              <a:solidFill>
                <a:schemeClr val="tx1"/>
              </a:solidFill>
              <a:effectLst/>
              <a:latin typeface="+mn-lt"/>
              <a:ea typeface="+mn-ea"/>
              <a:cs typeface="+mn-cs"/>
            </a:endParaRPr>
          </a:p>
          <a:p>
            <a:pPr marL="285750" lvl="0" indent="-285750">
              <a:buFont typeface="Arial" panose="020B0604020202020204" pitchFamily="34" charset="0"/>
              <a:buChar char="•"/>
            </a:pPr>
            <a:r>
              <a:rPr lang="en-US" sz="1400" kern="1200" dirty="0">
                <a:solidFill>
                  <a:schemeClr val="tx1"/>
                </a:solidFill>
                <a:effectLst/>
                <a:latin typeface="+mn-lt"/>
                <a:ea typeface="+mn-ea"/>
                <a:cs typeface="+mn-cs"/>
              </a:rPr>
              <a:t>Plus, you can:</a:t>
            </a:r>
            <a:endParaRPr lang="en-US" sz="2400" kern="1200" dirty="0">
              <a:solidFill>
                <a:schemeClr val="tx1"/>
              </a:solidFill>
              <a:effectLst/>
              <a:latin typeface="+mn-lt"/>
              <a:ea typeface="+mn-ea"/>
              <a:cs typeface="+mn-cs"/>
            </a:endParaRPr>
          </a:p>
          <a:p>
            <a:pPr marL="674815" lvl="3" indent="-180000">
              <a:buFont typeface="Arial" panose="020B0604020202020204" pitchFamily="34" charset="0"/>
              <a:buChar char="•"/>
            </a:pPr>
            <a:r>
              <a:rPr lang="en-US" sz="1200" kern="1200" dirty="0">
                <a:solidFill>
                  <a:schemeClr val="tx1"/>
                </a:solidFill>
                <a:effectLst/>
                <a:latin typeface="+mn-lt"/>
                <a:ea typeface="+mn-ea"/>
                <a:cs typeface="+mn-cs"/>
              </a:rPr>
              <a:t>Orchestrate Digital Manufacturing Operations through end-to-end processes. </a:t>
            </a:r>
            <a:endParaRPr lang="en-US" sz="2200" kern="1200" dirty="0">
              <a:solidFill>
                <a:schemeClr val="tx1"/>
              </a:solidFill>
              <a:effectLst/>
              <a:latin typeface="+mn-lt"/>
              <a:ea typeface="+mn-ea"/>
              <a:cs typeface="+mn-cs"/>
            </a:endParaRPr>
          </a:p>
          <a:p>
            <a:pPr marL="674815" lvl="3" indent="-180000">
              <a:buFont typeface="Arial" panose="020B0604020202020204" pitchFamily="34" charset="0"/>
              <a:buChar char="•"/>
            </a:pPr>
            <a:r>
              <a:rPr lang="en-US" sz="1200" kern="1200" dirty="0">
                <a:solidFill>
                  <a:schemeClr val="tx1"/>
                </a:solidFill>
                <a:effectLst/>
                <a:latin typeface="+mn-lt"/>
                <a:ea typeface="+mn-ea"/>
                <a:cs typeface="+mn-cs"/>
              </a:rPr>
              <a:t>Reduce machine downtime that leads to production loss and reduce operating cost by moving from reactive to predictive maintenance and service by using ML of IoT machine data. </a:t>
            </a:r>
            <a:endParaRPr lang="en-US" sz="2200" kern="1200" dirty="0">
              <a:solidFill>
                <a:schemeClr val="tx1"/>
              </a:solidFill>
              <a:effectLst/>
              <a:latin typeface="+mn-lt"/>
              <a:ea typeface="+mn-ea"/>
              <a:cs typeface="+mn-cs"/>
            </a:endParaRPr>
          </a:p>
          <a:p>
            <a:pPr marL="674815" lvl="3" indent="-180000">
              <a:buFont typeface="Arial" panose="020B0604020202020204" pitchFamily="34" charset="0"/>
              <a:buChar char="•"/>
            </a:pPr>
            <a:r>
              <a:rPr lang="en-US" sz="1200" kern="1200" dirty="0">
                <a:solidFill>
                  <a:schemeClr val="tx1"/>
                </a:solidFill>
                <a:effectLst/>
                <a:latin typeface="+mn-lt"/>
                <a:ea typeface="+mn-ea"/>
                <a:cs typeface="+mn-cs"/>
              </a:rPr>
              <a:t>Standardize core processes, eliminating non-value add and individualized operations. </a:t>
            </a:r>
            <a:endParaRPr lang="en-US" sz="2200" kern="1200" dirty="0">
              <a:solidFill>
                <a:schemeClr val="tx1"/>
              </a:solidFill>
              <a:effectLst/>
              <a:latin typeface="+mn-lt"/>
              <a:ea typeface="+mn-ea"/>
              <a:cs typeface="+mn-cs"/>
            </a:endParaRPr>
          </a:p>
          <a:p>
            <a:pPr marL="285750" lvl="0" indent="-285750">
              <a:buFont typeface="Arial" panose="020B0604020202020204" pitchFamily="34" charset="0"/>
              <a:buChar char="•"/>
            </a:pPr>
            <a:r>
              <a:rPr lang="en-US" sz="1400" kern="1200" dirty="0">
                <a:solidFill>
                  <a:schemeClr val="tx1"/>
                </a:solidFill>
                <a:effectLst/>
                <a:latin typeface="+mn-lt"/>
                <a:ea typeface="+mn-ea"/>
                <a:cs typeface="+mn-cs"/>
              </a:rPr>
              <a:t>That’s what creates a competitive advantage, increases productivity, and – ultimately – improves business performance.</a:t>
            </a:r>
          </a:p>
          <a:p>
            <a:pPr marL="285750" lvl="0" indent="-285750">
              <a:buFont typeface="Arial" panose="020B0604020202020204" pitchFamily="34" charset="0"/>
              <a:buChar char="•"/>
            </a:pPr>
            <a:endParaRPr lang="en-US" sz="1400" kern="1200" dirty="0">
              <a:solidFill>
                <a:schemeClr val="tx1"/>
              </a:solidFill>
              <a:effectLst/>
              <a:latin typeface="+mn-lt"/>
              <a:ea typeface="+mn-ea"/>
              <a:cs typeface="+mn-cs"/>
            </a:endParaRPr>
          </a:p>
          <a:p>
            <a:pPr lvl="0" rtl="0"/>
            <a:r>
              <a:rPr lang="en-US" sz="1400" b="1" kern="1200" dirty="0">
                <a:solidFill>
                  <a:schemeClr val="tx1"/>
                </a:solidFill>
                <a:effectLst/>
                <a:latin typeface="+mn-lt"/>
                <a:ea typeface="+mn-ea"/>
                <a:cs typeface="+mn-cs"/>
              </a:rPr>
              <a:t>Connectivity: Redefine trading partner collaboration.</a:t>
            </a:r>
            <a:endParaRPr lang="en-US" sz="1400" kern="1200" dirty="0">
              <a:solidFill>
                <a:schemeClr val="tx1"/>
              </a:solidFill>
              <a:effectLst/>
              <a:latin typeface="+mn-lt"/>
              <a:ea typeface="+mn-ea"/>
              <a:cs typeface="+mn-cs"/>
            </a:endParaRPr>
          </a:p>
          <a:p>
            <a:pPr marL="285750" lvl="0" indent="-285750">
              <a:buFont typeface="Arial" panose="020B0604020202020204" pitchFamily="34" charset="0"/>
              <a:buChar char="•"/>
            </a:pPr>
            <a:r>
              <a:rPr lang="en-US" sz="1400" kern="1200" dirty="0">
                <a:solidFill>
                  <a:schemeClr val="tx1"/>
                </a:solidFill>
                <a:effectLst/>
                <a:latin typeface="+mn-lt"/>
                <a:ea typeface="+mn-ea"/>
                <a:cs typeface="+mn-cs"/>
              </a:rPr>
              <a:t>We help customers transform their fragmented supply chains into agile, collaborative networks for supply, logistics, asset management, and service.</a:t>
            </a:r>
          </a:p>
          <a:p>
            <a:pPr marL="285750" lvl="0" indent="-285750">
              <a:buFont typeface="Arial" panose="020B0604020202020204" pitchFamily="34" charset="0"/>
              <a:buChar char="•"/>
            </a:pPr>
            <a:r>
              <a:rPr lang="en-US" sz="1400" kern="1200" dirty="0">
                <a:solidFill>
                  <a:schemeClr val="tx1"/>
                </a:solidFill>
                <a:effectLst/>
                <a:latin typeface="+mn-lt"/>
                <a:ea typeface="+mn-ea"/>
                <a:cs typeface="+mn-cs"/>
              </a:rPr>
              <a:t>Ultimately, that gives you visibility and intelligence for your assets, materials, and finished goods.  </a:t>
            </a:r>
          </a:p>
          <a:p>
            <a:pPr marL="285750" lvl="0" indent="-285750">
              <a:buFont typeface="Arial" panose="020B0604020202020204" pitchFamily="34" charset="0"/>
              <a:buChar char="•"/>
            </a:pPr>
            <a:r>
              <a:rPr lang="en-US" sz="1400" kern="1200" dirty="0">
                <a:solidFill>
                  <a:schemeClr val="tx1"/>
                </a:solidFill>
                <a:effectLst/>
                <a:latin typeface="+mn-lt"/>
                <a:ea typeface="+mn-ea"/>
                <a:cs typeface="+mn-cs"/>
              </a:rPr>
              <a:t>And you can connect your company beyond its four walls to enable next-level collaboration; process orchestration; and greater visibility with suppliers, contract manufactures, logistics providers, and other business partners across the supply chain network.</a:t>
            </a:r>
          </a:p>
          <a:p>
            <a:pPr marL="285750" lvl="0" indent="-285750">
              <a:buFont typeface="Arial" panose="020B0604020202020204" pitchFamily="34" charset="0"/>
              <a:buChar char="•"/>
            </a:pPr>
            <a:r>
              <a:rPr lang="en-US" sz="1400" kern="1200" dirty="0">
                <a:solidFill>
                  <a:schemeClr val="tx1"/>
                </a:solidFill>
                <a:effectLst/>
                <a:latin typeface="+mn-lt"/>
                <a:ea typeface="+mn-ea"/>
                <a:cs typeface="+mn-cs"/>
              </a:rPr>
              <a:t>And we do it using dynamic workflows and real-time data to increase the pace of business.</a:t>
            </a:r>
          </a:p>
          <a:p>
            <a:pPr marL="285750" lvl="0" indent="-285750">
              <a:buFont typeface="Arial" panose="020B0604020202020204" pitchFamily="34" charset="0"/>
              <a:buChar char="•"/>
            </a:pPr>
            <a:endParaRPr lang="en-US" sz="1400" kern="1200" dirty="0">
              <a:solidFill>
                <a:schemeClr val="tx1"/>
              </a:solidFill>
              <a:effectLst/>
              <a:latin typeface="+mn-lt"/>
              <a:ea typeface="+mn-ea"/>
              <a:cs typeface="+mn-cs"/>
            </a:endParaRPr>
          </a:p>
          <a:p>
            <a:pPr marL="285750" lvl="0" indent="-285750">
              <a:buFont typeface="Arial" panose="020B0604020202020204" pitchFamily="34" charset="0"/>
              <a:buChar char="•"/>
            </a:pPr>
            <a:endParaRPr lang="en-US" sz="1400" kern="1200" dirty="0">
              <a:solidFill>
                <a:schemeClr val="tx1"/>
              </a:solidFill>
              <a:effectLst/>
              <a:latin typeface="+mn-lt"/>
              <a:ea typeface="+mn-ea"/>
              <a:cs typeface="+mn-cs"/>
            </a:endParaRPr>
          </a:p>
          <a:p>
            <a:pPr lvl="0" rtl="0"/>
            <a:r>
              <a:rPr lang="en-US" sz="2400" b="1" kern="1200" dirty="0">
                <a:solidFill>
                  <a:schemeClr val="tx1"/>
                </a:solidFill>
                <a:effectLst/>
                <a:latin typeface="+mn-lt"/>
                <a:ea typeface="+mn-ea"/>
                <a:cs typeface="+mn-cs"/>
              </a:rPr>
              <a:t>Sustainability: Operationalize sustainability.</a:t>
            </a:r>
            <a:endParaRPr lang="en-US" sz="2400" kern="1200" dirty="0">
              <a:solidFill>
                <a:schemeClr val="tx1"/>
              </a:solidFill>
              <a:effectLst/>
              <a:latin typeface="+mn-lt"/>
              <a:ea typeface="+mn-ea"/>
              <a:cs typeface="+mn-cs"/>
            </a:endParaRPr>
          </a:p>
          <a:p>
            <a:pPr marL="285750" lvl="0" indent="-285750">
              <a:buFont typeface="Arial" panose="020B0604020202020204" pitchFamily="34" charset="0"/>
              <a:buChar char="•"/>
            </a:pPr>
            <a:r>
              <a:rPr lang="en-US" sz="2400" kern="1200" dirty="0">
                <a:solidFill>
                  <a:schemeClr val="tx1"/>
                </a:solidFill>
                <a:effectLst/>
                <a:latin typeface="+mn-lt"/>
                <a:ea typeface="+mn-ea"/>
                <a:cs typeface="+mn-cs"/>
              </a:rPr>
              <a:t>Sustainable business practices start with responsible design practices. </a:t>
            </a:r>
          </a:p>
          <a:p>
            <a:pPr marL="285750" lvl="0" indent="-285750">
              <a:buFont typeface="Arial" panose="020B0604020202020204" pitchFamily="34" charset="0"/>
              <a:buChar char="•"/>
            </a:pPr>
            <a:r>
              <a:rPr lang="en-US" sz="2400" kern="1200" dirty="0">
                <a:solidFill>
                  <a:schemeClr val="tx1"/>
                </a:solidFill>
                <a:effectLst/>
                <a:latin typeface="+mn-lt"/>
                <a:ea typeface="+mn-ea"/>
                <a:cs typeface="+mn-cs"/>
              </a:rPr>
              <a:t>It’s the reason we have been working hard on creating solutions for ethical sourcing, sustainable manufacturing practices, and safe maintenance and services.</a:t>
            </a:r>
          </a:p>
          <a:p>
            <a:pPr marL="285750" lvl="0" indent="-285750">
              <a:buFont typeface="Arial" panose="020B0604020202020204" pitchFamily="34" charset="0"/>
              <a:buChar char="•"/>
            </a:pPr>
            <a:r>
              <a:rPr lang="en-US" sz="2400" kern="1200" dirty="0">
                <a:solidFill>
                  <a:schemeClr val="tx1"/>
                </a:solidFill>
                <a:effectLst/>
                <a:latin typeface="+mn-lt"/>
                <a:ea typeface="+mn-ea"/>
                <a:cs typeface="+mn-cs"/>
              </a:rPr>
              <a:t>With these solutions, you can reduce environmental impacts and enable circular economy through optimized design, planning, manufacturing, logistics, and outcome-based service.</a:t>
            </a:r>
          </a:p>
          <a:p>
            <a:pPr marL="285750" lvl="0" indent="-285750">
              <a:buFont typeface="Arial" panose="020B0604020202020204" pitchFamily="34" charset="0"/>
              <a:buChar char="•"/>
            </a:pPr>
            <a:endParaRPr lang="en-US" sz="2400" kern="1200" dirty="0">
              <a:solidFill>
                <a:schemeClr val="tx1"/>
              </a:solidFill>
              <a:effectLst/>
              <a:latin typeface="+mn-lt"/>
              <a:ea typeface="+mn-ea"/>
              <a:cs typeface="+mn-cs"/>
            </a:endParaRPr>
          </a:p>
          <a:p>
            <a:pPr>
              <a:spcBef>
                <a:spcPts val="266"/>
              </a:spcBef>
            </a:pPr>
            <a:endParaRPr lang="en-US" dirty="0"/>
          </a:p>
        </p:txBody>
      </p:sp>
      <p:sp>
        <p:nvSpPr>
          <p:cNvPr id="4" name="Slide Number Placeholder 3"/>
          <p:cNvSpPr>
            <a:spLocks noGrp="1"/>
          </p:cNvSpPr>
          <p:nvPr>
            <p:ph type="sldNum" sz="quarter" idx="10"/>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7D8C2C35-2B8A-446E-BEC0-FD36716C29AC}" type="slidenum">
              <a:rPr kumimoji="0" 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11</a:t>
            </a:fld>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102380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en-US" smtClean="0"/>
              <a:pPr/>
              <a:t>12</a:t>
            </a:fld>
            <a:endParaRPr lang="en-US" dirty="0"/>
          </a:p>
        </p:txBody>
      </p:sp>
    </p:spTree>
    <p:extLst>
      <p:ext uri="{BB962C8B-B14F-4D97-AF65-F5344CB8AC3E}">
        <p14:creationId xmlns:p14="http://schemas.microsoft.com/office/powerpoint/2010/main" val="625681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sz="1800" b="1" i="0" u="none" strike="noStrike" baseline="0" dirty="0">
                <a:solidFill>
                  <a:srgbClr val="000000"/>
                </a:solidFill>
                <a:latin typeface="Arial" panose="020B0604020202020204" pitchFamily="34" charset="0"/>
              </a:rPr>
              <a:t>3-minute Talk Track:</a:t>
            </a:r>
          </a:p>
          <a:p>
            <a:r>
              <a:rPr lang="en-US" sz="1800" b="0" i="0" u="none" strike="noStrike" baseline="0" dirty="0">
                <a:solidFill>
                  <a:srgbClr val="000000"/>
                </a:solidFill>
                <a:latin typeface="Arial" panose="020B0604020202020204" pitchFamily="34" charset="0"/>
              </a:rPr>
              <a:t>Today’s supply chains face unprecedented challenges and scrutiny, especially given that they are often designed and operated to minimize cost. When faced with unanticipated business disruptions and shocks, these supply chains are unable to adapt in a timely and effective manner. Reactive measures, such as excess inventory buffers, expensive expediting, supplier redundancies, unplanned maintenance, use of ad-hoc 3rd parties for servicing, and short-term workforce expansion are undertaken to mitigate adverse effects on customers and consumers. Modern supply chains require a different way of operating to meet the demands of today’s customers. </a:t>
            </a:r>
          </a:p>
          <a:p>
            <a:endParaRPr lang="en-US" sz="1800" b="0" i="0" u="none" strike="noStrike" baseline="0"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Customers leverage SAP Digital Supply Chain solutions to digitalize their supply chain and operations processes from end-to-end, including how products are designed, planned, manufactured, delivered, and maintained/serviced. This enables them to handle disruptions better, faster, with less complexity, and at a lower cost, thereby becoming more </a:t>
            </a:r>
            <a:r>
              <a:rPr lang="en-US" sz="1800" b="1" i="0" u="none" strike="noStrike" baseline="0" dirty="0">
                <a:solidFill>
                  <a:srgbClr val="000000"/>
                </a:solidFill>
                <a:latin typeface="Arial" panose="020B0604020202020204" pitchFamily="34" charset="0"/>
              </a:rPr>
              <a:t>connected, agile, productive, and sustainable</a:t>
            </a:r>
            <a:r>
              <a:rPr lang="en-US" sz="1800" b="0" i="0" u="none" strike="noStrike" baseline="0" dirty="0">
                <a:solidFill>
                  <a:srgbClr val="000000"/>
                </a:solidFill>
                <a:latin typeface="Arial" panose="020B0604020202020204" pitchFamily="34" charset="0"/>
              </a:rPr>
              <a:t>. SAP Digital Supply Chains solutions, which span the Design-to-Operate process (Design, Plan, Manufacture, Deliver, and Operate/Service), uniquely provide these outcomes with best-in-class software solutions that also, and importantly, interoperate across the enterprise. </a:t>
            </a:r>
          </a:p>
          <a:p>
            <a:endParaRPr lang="en-US" sz="1800" b="1" i="0" u="none" strike="noStrike" baseline="0" dirty="0">
              <a:solidFill>
                <a:srgbClr val="006FC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SAP’s Digital Supply Chain strategy is to deliver best-in-class modular cloud solutions that accelerate time to value, with seamless interoperability to sustain this value over time. The customer benefits from accelerated supply chain digitalization by taking advantage of the latest innovations as they become available. Customers also benefit from SAP’s unique ability to compose differentiated cross-functional processes from these best-in-class solutions to deliver end-to-end value to the customer. </a:t>
            </a:r>
          </a:p>
          <a:p>
            <a:endParaRPr lang="en-US" sz="1800" b="0" i="0" u="none" strike="noStrike" baseline="0" dirty="0">
              <a:solidFill>
                <a:srgbClr val="000000"/>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gradFill>
                  <a:gsLst>
                    <a:gs pos="0">
                      <a:schemeClr val="tx1"/>
                    </a:gs>
                    <a:gs pos="100000">
                      <a:schemeClr val="tx1"/>
                    </a:gs>
                  </a:gsLst>
                  <a:lin ang="0" scaled="1"/>
                </a:gradFill>
              </a:rPr>
              <a:t>SAP Digital Supply Chain is the </a:t>
            </a:r>
            <a:r>
              <a:rPr lang="en-CA" sz="1200" b="1" dirty="0">
                <a:gradFill>
                  <a:gsLst>
                    <a:gs pos="0">
                      <a:schemeClr val="tx1"/>
                    </a:gs>
                    <a:gs pos="100000">
                      <a:schemeClr val="tx1"/>
                    </a:gs>
                  </a:gsLst>
                  <a:lin ang="16200000" scaled="1"/>
                </a:gradFill>
                <a:ea typeface="ＭＳ Ｐゴシック"/>
                <a:cs typeface="Arial"/>
              </a:rPr>
              <a:t>solution to become a resilient, sustainable, and customer-centric enterprise.</a:t>
            </a:r>
            <a:endParaRPr lang="en-US" sz="1800" b="0" i="0" u="none" strike="noStrike" baseline="0" dirty="0">
              <a:solidFill>
                <a:srgbClr val="000000"/>
              </a:solidFill>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FE930F6A-F92D-40C8-9291-FA075DDA5491}" type="slidenum">
              <a:rPr lang="en-US" smtClean="0"/>
              <a:t>13</a:t>
            </a:fld>
            <a:endParaRPr lang="en-US"/>
          </a:p>
        </p:txBody>
      </p:sp>
    </p:spTree>
    <p:extLst>
      <p:ext uri="{BB962C8B-B14F-4D97-AF65-F5344CB8AC3E}">
        <p14:creationId xmlns:p14="http://schemas.microsoft.com/office/powerpoint/2010/main" val="3834009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14</a:t>
            </a:fld>
            <a:endParaRPr lang="en-US"/>
          </a:p>
        </p:txBody>
      </p:sp>
      <p:sp>
        <p:nvSpPr>
          <p:cNvPr id="9" name="Slide Image Placeholder 8"/>
          <p:cNvSpPr>
            <a:spLocks noGrp="1" noRot="1" noChangeAspect="1"/>
          </p:cNvSpPr>
          <p:nvPr>
            <p:ph type="sldImg"/>
          </p:nvPr>
        </p:nvSpPr>
        <p:spPr>
          <a:xfrm>
            <a:off x="547688" y="612775"/>
            <a:ext cx="5762625" cy="3241675"/>
          </a:xfrm>
        </p:spPr>
      </p:sp>
      <p:sp>
        <p:nvSpPr>
          <p:cNvPr id="10" name="Notes Placeholder 9"/>
          <p:cNvSpPr>
            <a:spLocks noGrp="1"/>
          </p:cNvSpPr>
          <p:nvPr>
            <p:ph type="body" idx="1"/>
          </p:nvPr>
        </p:nvSpPr>
        <p:spPr/>
        <p:txBody>
          <a:bodyPr>
            <a:normAutofit lnSpcReduction="10000"/>
          </a:bodyPr>
          <a:lstStyle/>
          <a:p>
            <a:pPr lvl="0" rtl="0"/>
            <a:r>
              <a:rPr lang="en-US" sz="1400" kern="1200">
                <a:solidFill>
                  <a:schemeClr val="tx1"/>
                </a:solidFill>
                <a:effectLst/>
                <a:latin typeface="+mn-lt"/>
                <a:ea typeface="+mn-ea"/>
                <a:cs typeface="+mn-cs"/>
              </a:rPr>
              <a:t>So how do we deliver on these needs? We help organizations create the responsive design-to-operate process and customer-centric supply chain that are the backbone of a resilient business.</a:t>
            </a:r>
          </a:p>
          <a:p>
            <a:pPr lvl="0" rtl="0"/>
            <a:endParaRPr lang="en-US" sz="2400" kern="1200">
              <a:solidFill>
                <a:schemeClr val="tx1"/>
              </a:solidFill>
              <a:effectLst/>
              <a:latin typeface="+mn-lt"/>
              <a:ea typeface="+mn-ea"/>
              <a:cs typeface="+mn-cs"/>
            </a:endParaRPr>
          </a:p>
          <a:p>
            <a:pPr lvl="0"/>
            <a:r>
              <a:rPr lang="en-US" sz="1400" kern="1200">
                <a:solidFill>
                  <a:schemeClr val="tx1"/>
                </a:solidFill>
                <a:effectLst/>
                <a:latin typeface="+mn-lt"/>
                <a:ea typeface="+mn-ea"/>
                <a:cs typeface="+mn-cs"/>
              </a:rPr>
              <a:t>We look at the entire, continuous design-to-operate process and bring the following four key principles to each and every part:</a:t>
            </a:r>
            <a:endParaRPr lang="en-US" sz="2400" kern="1200">
              <a:solidFill>
                <a:schemeClr val="tx1"/>
              </a:solidFill>
              <a:effectLst/>
              <a:latin typeface="+mn-lt"/>
              <a:ea typeface="+mn-ea"/>
              <a:cs typeface="+mn-cs"/>
            </a:endParaRPr>
          </a:p>
          <a:p>
            <a:pPr lvl="1"/>
            <a:r>
              <a:rPr lang="en-US" sz="1400" b="1" kern="1200">
                <a:solidFill>
                  <a:schemeClr val="tx1"/>
                </a:solidFill>
                <a:effectLst/>
                <a:latin typeface="+mn-lt"/>
                <a:ea typeface="+mn-ea"/>
                <a:cs typeface="+mn-cs"/>
              </a:rPr>
              <a:t>Synchronize planning company-wide: </a:t>
            </a:r>
            <a:r>
              <a:rPr lang="en-US" sz="1400" kern="1200">
                <a:solidFill>
                  <a:schemeClr val="tx1"/>
                </a:solidFill>
                <a:effectLst/>
                <a:latin typeface="+mn-lt"/>
                <a:ea typeface="+mn-ea"/>
                <a:cs typeface="+mn-cs"/>
              </a:rPr>
              <a:t>Integrating customer input, demand signals, finance, sales, service, and logistics across your operation and supply chain to improve your speed and responsiveness.</a:t>
            </a:r>
            <a:endParaRPr lang="en-US" sz="2400" kern="1200">
              <a:solidFill>
                <a:schemeClr val="tx1"/>
              </a:solidFill>
              <a:effectLst/>
              <a:latin typeface="+mn-lt"/>
              <a:ea typeface="+mn-ea"/>
              <a:cs typeface="+mn-cs"/>
            </a:endParaRPr>
          </a:p>
          <a:p>
            <a:pPr lvl="1"/>
            <a:r>
              <a:rPr lang="en-US" sz="1400" b="0" kern="1200">
                <a:solidFill>
                  <a:schemeClr val="tx1"/>
                </a:solidFill>
                <a:effectLst/>
                <a:latin typeface="+mn-lt"/>
                <a:ea typeface="+mn-ea"/>
                <a:cs typeface="+mn-cs"/>
              </a:rPr>
              <a:t>[CLICK] </a:t>
            </a:r>
            <a:r>
              <a:rPr lang="en-US" sz="1400" b="1" kern="1200">
                <a:solidFill>
                  <a:schemeClr val="tx1"/>
                </a:solidFill>
                <a:effectLst/>
                <a:latin typeface="+mn-lt"/>
                <a:ea typeface="+mn-ea"/>
                <a:cs typeface="+mn-cs"/>
              </a:rPr>
              <a:t>Reinvent production and services: </a:t>
            </a:r>
            <a:r>
              <a:rPr lang="en-US" sz="1400" kern="1200">
                <a:solidFill>
                  <a:schemeClr val="tx1"/>
                </a:solidFill>
                <a:effectLst/>
                <a:latin typeface="+mn-lt"/>
                <a:ea typeface="+mn-ea"/>
                <a:cs typeface="+mn-cs"/>
              </a:rPr>
              <a:t>Using intelligent assets, processes, and Industry 4.0 best practices to increase output, while quickly adapting as demands and priorities shift.</a:t>
            </a:r>
            <a:endParaRPr lang="en-US" sz="2400" kern="1200">
              <a:solidFill>
                <a:schemeClr val="tx1"/>
              </a:solidFill>
              <a:effectLst/>
              <a:latin typeface="+mn-lt"/>
              <a:ea typeface="+mn-ea"/>
              <a:cs typeface="+mn-cs"/>
            </a:endParaRPr>
          </a:p>
          <a:p>
            <a:pPr lvl="1"/>
            <a:r>
              <a:rPr lang="en-US" sz="1400" b="0" kern="1200">
                <a:solidFill>
                  <a:schemeClr val="tx1"/>
                </a:solidFill>
                <a:effectLst/>
                <a:latin typeface="+mn-lt"/>
                <a:ea typeface="+mn-ea"/>
                <a:cs typeface="+mn-cs"/>
              </a:rPr>
              <a:t>[CLICK] </a:t>
            </a:r>
            <a:r>
              <a:rPr lang="en-US" sz="1400" b="1" kern="1200">
                <a:solidFill>
                  <a:schemeClr val="tx1"/>
                </a:solidFill>
                <a:effectLst/>
                <a:latin typeface="+mn-lt"/>
                <a:ea typeface="+mn-ea"/>
                <a:cs typeface="+mn-cs"/>
              </a:rPr>
              <a:t>Redefine trading partner collaboration: </a:t>
            </a:r>
            <a:r>
              <a:rPr lang="en-US" sz="1400" kern="1200">
                <a:solidFill>
                  <a:schemeClr val="tx1"/>
                </a:solidFill>
                <a:effectLst/>
                <a:latin typeface="+mn-lt"/>
                <a:ea typeface="+mn-ea"/>
                <a:cs typeface="+mn-cs"/>
              </a:rPr>
              <a:t>Connecting every supply, logistics, and asset management provider on a unified business network that uses dynamic workflows and real-time data to increase the pace of business.</a:t>
            </a:r>
            <a:endParaRPr lang="en-US" sz="2400" kern="1200">
              <a:solidFill>
                <a:schemeClr val="tx1"/>
              </a:solidFill>
              <a:effectLst/>
              <a:latin typeface="+mn-lt"/>
              <a:ea typeface="+mn-ea"/>
              <a:cs typeface="+mn-cs"/>
            </a:endParaRPr>
          </a:p>
          <a:p>
            <a:pPr lvl="1"/>
            <a:r>
              <a:rPr lang="en-US" sz="1400" b="0" kern="1200">
                <a:solidFill>
                  <a:schemeClr val="tx1"/>
                </a:solidFill>
                <a:effectLst/>
                <a:latin typeface="+mn-lt"/>
                <a:ea typeface="+mn-ea"/>
                <a:cs typeface="+mn-cs"/>
              </a:rPr>
              <a:t>[CLICK] </a:t>
            </a:r>
            <a:r>
              <a:rPr lang="en-US" sz="1400" b="1" kern="1200">
                <a:solidFill>
                  <a:schemeClr val="tx1"/>
                </a:solidFill>
                <a:effectLst/>
                <a:latin typeface="+mn-lt"/>
                <a:ea typeface="+mn-ea"/>
                <a:cs typeface="+mn-cs"/>
              </a:rPr>
              <a:t>Operationalize sustainability: </a:t>
            </a:r>
            <a:r>
              <a:rPr lang="en-US" sz="1400" kern="1200">
                <a:solidFill>
                  <a:schemeClr val="tx1"/>
                </a:solidFill>
                <a:effectLst/>
                <a:latin typeface="+mn-lt"/>
                <a:ea typeface="+mn-ea"/>
                <a:cs typeface="+mn-cs"/>
              </a:rPr>
              <a:t>Embedding ethical sourcing and sustainable manufacturing practices and priorities across the design to operate process that help you reach your carbon footprint, equality, and reusability goals faster. </a:t>
            </a:r>
            <a:endParaRPr lang="en-US" sz="2400" kern="1200">
              <a:solidFill>
                <a:schemeClr val="tx1"/>
              </a:solidFill>
              <a:effectLst/>
              <a:latin typeface="+mn-lt"/>
              <a:ea typeface="+mn-ea"/>
              <a:cs typeface="+mn-cs"/>
            </a:endParaRPr>
          </a:p>
          <a:p>
            <a:pPr lvl="0"/>
            <a:r>
              <a:rPr lang="en-US" sz="1400" kern="1200">
                <a:solidFill>
                  <a:schemeClr val="tx1"/>
                </a:solidFill>
                <a:effectLst/>
                <a:latin typeface="+mn-lt"/>
                <a:ea typeface="+mn-ea"/>
                <a:cs typeface="+mn-cs"/>
              </a:rPr>
              <a:t>Let’s dive into each of those four a little deeper to get further into the details. </a:t>
            </a:r>
            <a:endParaRPr lang="en-US" sz="2400" kern="1200">
              <a:solidFill>
                <a:schemeClr val="tx1"/>
              </a:solidFill>
              <a:effectLst/>
              <a:latin typeface="+mn-lt"/>
              <a:ea typeface="+mn-ea"/>
              <a:cs typeface="+mn-cs"/>
            </a:endParaRPr>
          </a:p>
          <a:p>
            <a:endParaRPr lang="en-US"/>
          </a:p>
          <a:p>
            <a:endParaRPr lang="en-US"/>
          </a:p>
          <a:p>
            <a:endParaRPr lang="en-US"/>
          </a:p>
        </p:txBody>
      </p:sp>
    </p:spTree>
    <p:extLst>
      <p:ext uri="{BB962C8B-B14F-4D97-AF65-F5344CB8AC3E}">
        <p14:creationId xmlns:p14="http://schemas.microsoft.com/office/powerpoint/2010/main" val="4031237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en-US" smtClean="0"/>
              <a:pPr/>
              <a:t>15</a:t>
            </a:fld>
            <a:endParaRPr lang="en-US" dirty="0"/>
          </a:p>
        </p:txBody>
      </p:sp>
    </p:spTree>
    <p:extLst>
      <p:ext uri="{BB962C8B-B14F-4D97-AF65-F5344CB8AC3E}">
        <p14:creationId xmlns:p14="http://schemas.microsoft.com/office/powerpoint/2010/main" val="982483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7D8C2C35-2B8A-446E-BEC0-FD36716C29AC}" type="slidenum">
              <a:rPr kumimoji="0" 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16</a:t>
            </a:fld>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64618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7D8C2C35-2B8A-446E-BEC0-FD36716C29AC}" type="slidenum">
              <a:rPr kumimoji="0" 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17</a:t>
            </a:fld>
            <a:endParaRPr kumimoji="0" lang="en-US" sz="800" b="0" i="0" u="none" strike="noStrike" kern="1200" cap="none" spc="0" normalizeH="0" baseline="0" noProof="0">
              <a:ln>
                <a:noFill/>
              </a:ln>
              <a:solidFill>
                <a:srgbClr val="000000"/>
              </a:solidFill>
              <a:effectLst/>
              <a:uLnTx/>
              <a:uFillTx/>
              <a:latin typeface="Arial"/>
              <a:ea typeface="+mn-ea"/>
              <a:cs typeface="+mn-cs"/>
            </a:endParaRPr>
          </a:p>
        </p:txBody>
      </p:sp>
      <p:sp>
        <p:nvSpPr>
          <p:cNvPr id="9" name="Slide Image Placeholder 8"/>
          <p:cNvSpPr>
            <a:spLocks noGrp="1" noRot="1" noChangeAspect="1"/>
          </p:cNvSpPr>
          <p:nvPr>
            <p:ph type="sldImg"/>
          </p:nvPr>
        </p:nvSpPr>
        <p:spPr>
          <a:xfrm>
            <a:off x="547688" y="612775"/>
            <a:ext cx="5762625" cy="3241675"/>
          </a:xfrm>
        </p:spPr>
      </p:sp>
      <p:sp>
        <p:nvSpPr>
          <p:cNvPr id="10" name="Notes Placeholder 9"/>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1034147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p:cNvSpPr>
            <a:spLocks noGrp="1" noRot="1" noChangeAspect="1"/>
          </p:cNvSpPr>
          <p:nvPr>
            <p:ph type="sldImg"/>
          </p:nvPr>
        </p:nvSpPr>
        <p:spPr>
          <a:xfrm>
            <a:off x="547688" y="612775"/>
            <a:ext cx="5762625" cy="3241675"/>
          </a:xfrm>
        </p:spPr>
      </p:sp>
      <p:sp>
        <p:nvSpPr>
          <p:cNvPr id="7" name="Notes Placeholder 6"/>
          <p:cNvSpPr>
            <a:spLocks noGrp="1"/>
          </p:cNvSpPr>
          <p:nvPr>
            <p:ph type="body" idx="1"/>
          </p:nvPr>
        </p:nvSpPr>
        <p:spPr/>
        <p:txBody>
          <a:bodyPr>
            <a:normAutofit/>
          </a:bodyPr>
          <a:lstStyle/>
          <a:p>
            <a:endParaRPr lang="en-US" dirty="0"/>
          </a:p>
        </p:txBody>
      </p:sp>
      <p:sp>
        <p:nvSpPr>
          <p:cNvPr id="2" name="Slide Number Placeholder 1"/>
          <p:cNvSpPr>
            <a:spLocks noGrp="1"/>
          </p:cNvSpPr>
          <p:nvPr>
            <p:ph type="sldNum" sz="quarter" idx="10"/>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7D8C2C35-2B8A-446E-BEC0-FD36716C29AC}" type="slidenum">
              <a:rPr kumimoji="0" 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18</a:t>
            </a:fld>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86794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sz="1400" b="1" kern="1200" dirty="0">
                <a:solidFill>
                  <a:schemeClr val="tx1"/>
                </a:solidFill>
                <a:effectLst/>
                <a:latin typeface="+mn-lt"/>
                <a:ea typeface="+mn-ea"/>
                <a:cs typeface="+mn-cs"/>
              </a:rPr>
              <a:t>Businesses are more dependent on each other than ever before.   </a:t>
            </a:r>
            <a:endParaRPr lang="en-US" sz="1400" kern="1200" dirty="0">
              <a:solidFill>
                <a:schemeClr val="tx1"/>
              </a:solidFill>
              <a:effectLst/>
              <a:latin typeface="+mn-lt"/>
              <a:ea typeface="+mn-ea"/>
              <a:cs typeface="+mn-cs"/>
            </a:endParaRPr>
          </a:p>
          <a:p>
            <a:pPr marL="285750" lvl="0" indent="-285750">
              <a:buFont typeface="Arial" panose="020B0604020202020204" pitchFamily="34" charset="0"/>
              <a:buChar char="•"/>
            </a:pPr>
            <a:endParaRPr lang="en-US" sz="1400" kern="1200" dirty="0">
              <a:solidFill>
                <a:schemeClr val="tx1"/>
              </a:solidFill>
              <a:effectLst/>
              <a:latin typeface="+mn-lt"/>
              <a:ea typeface="+mn-ea"/>
              <a:cs typeface="+mn-cs"/>
            </a:endParaRPr>
          </a:p>
          <a:p>
            <a:pPr marL="285750" lvl="0" indent="-285750">
              <a:buFont typeface="Arial" panose="020B0604020202020204" pitchFamily="34" charset="0"/>
              <a:buChar char="•"/>
            </a:pPr>
            <a:r>
              <a:rPr lang="en-US" sz="1400" kern="1200" dirty="0">
                <a:solidFill>
                  <a:schemeClr val="tx1"/>
                </a:solidFill>
                <a:effectLst/>
                <a:latin typeface="+mn-lt"/>
                <a:ea typeface="+mn-ea"/>
                <a:cs typeface="+mn-cs"/>
              </a:rPr>
              <a:t>As businesses become more specialized and as customers and competitors raise the pressure on pricing, speed, individualization, and sustainability, already intricate supply chains get increasingly complex.</a:t>
            </a:r>
          </a:p>
          <a:p>
            <a:pPr marL="285750" lvl="0" indent="-285750">
              <a:buFont typeface="Arial" panose="020B0604020202020204" pitchFamily="34" charset="0"/>
              <a:buChar char="•"/>
            </a:pPr>
            <a:endParaRPr lang="en-US" sz="1400" kern="1200" dirty="0">
              <a:solidFill>
                <a:schemeClr val="tx1"/>
              </a:solidFill>
              <a:effectLst/>
              <a:latin typeface="+mn-lt"/>
              <a:ea typeface="+mn-ea"/>
              <a:cs typeface="+mn-cs"/>
            </a:endParaRPr>
          </a:p>
          <a:p>
            <a:pPr marL="285750" lvl="0" indent="-285750">
              <a:buFont typeface="Arial" panose="020B0604020202020204" pitchFamily="34" charset="0"/>
              <a:buChar char="•"/>
            </a:pPr>
            <a:r>
              <a:rPr lang="en-US" sz="1400" kern="1200" dirty="0">
                <a:solidFill>
                  <a:schemeClr val="tx1"/>
                </a:solidFill>
                <a:effectLst/>
                <a:latin typeface="+mn-lt"/>
                <a:ea typeface="+mn-ea"/>
                <a:cs typeface="+mn-cs"/>
              </a:rPr>
              <a:t>In an attempt to meet these needs and continuously contain costs, business of all types have assembled networks of suppliers, diverse sales and distribution channels, logistics and delivery providers, contract manufacturers, shippers, and more – a complex network of partners and collaborators organizations, depend on to keep products moving, keep costs down, and keep sales growing.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D8C2C35-2B8A-446E-BEC0-FD36716C29AC}" type="slidenum">
              <a:rPr lang="de-DE" smtClean="0"/>
              <a:pPr/>
              <a:t>2</a:t>
            </a:fld>
            <a:endParaRPr lang="de-DE" dirty="0"/>
          </a:p>
        </p:txBody>
      </p:sp>
    </p:spTree>
    <p:extLst>
      <p:ext uri="{BB962C8B-B14F-4D97-AF65-F5344CB8AC3E}">
        <p14:creationId xmlns:p14="http://schemas.microsoft.com/office/powerpoint/2010/main" val="4060844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rtl="0"/>
            <a:r>
              <a:rPr lang="en-US" sz="1400" b="1" kern="1200" dirty="0">
                <a:solidFill>
                  <a:schemeClr val="tx1"/>
                </a:solidFill>
                <a:effectLst/>
                <a:latin typeface="+mn-lt"/>
                <a:ea typeface="+mn-ea"/>
                <a:cs typeface="+mn-cs"/>
              </a:rPr>
              <a:t>Your supply chain can be a source of strength or vulnerability. </a:t>
            </a:r>
            <a:endParaRPr lang="en-US" sz="1600" kern="1200" dirty="0">
              <a:solidFill>
                <a:schemeClr val="tx1"/>
              </a:solidFill>
              <a:effectLst/>
              <a:latin typeface="+mn-lt"/>
              <a:ea typeface="+mn-ea"/>
              <a:cs typeface="+mn-cs"/>
            </a:endParaRPr>
          </a:p>
          <a:p>
            <a:pPr marL="285750" lvl="0" indent="-285750">
              <a:buFont typeface="Arial" panose="020B0604020202020204" pitchFamily="34" charset="0"/>
              <a:buChar char="•"/>
            </a:pPr>
            <a:r>
              <a:rPr lang="en-US" sz="1400" kern="1200" dirty="0">
                <a:solidFill>
                  <a:schemeClr val="tx1"/>
                </a:solidFill>
                <a:effectLst/>
                <a:latin typeface="+mn-lt"/>
                <a:ea typeface="+mn-ea"/>
                <a:cs typeface="+mn-cs"/>
              </a:rPr>
              <a:t>As we’ve learned in the last year, any disruption – big or small – across the network of suppliers can create a huge disruption for businesses.</a:t>
            </a:r>
          </a:p>
          <a:p>
            <a:pPr marL="285750" lvl="0" indent="-285750">
              <a:buFont typeface="Arial" panose="020B0604020202020204" pitchFamily="34" charset="0"/>
              <a:buChar char="•"/>
            </a:pPr>
            <a:endParaRPr lang="en-US" sz="1400" kern="1200" dirty="0">
              <a:solidFill>
                <a:schemeClr val="tx1"/>
              </a:solidFill>
              <a:effectLst/>
              <a:latin typeface="+mn-lt"/>
              <a:ea typeface="+mn-ea"/>
              <a:cs typeface="+mn-cs"/>
            </a:endParaRPr>
          </a:p>
          <a:p>
            <a:pPr marL="285750" lvl="0" indent="-285750">
              <a:buFont typeface="Arial" panose="020B0604020202020204" pitchFamily="34" charset="0"/>
              <a:buChar char="•"/>
            </a:pPr>
            <a:r>
              <a:rPr lang="en-US" sz="1400" kern="1200" dirty="0">
                <a:solidFill>
                  <a:schemeClr val="tx1"/>
                </a:solidFill>
                <a:effectLst/>
                <a:latin typeface="+mn-lt"/>
                <a:ea typeface="+mn-ea"/>
                <a:cs typeface="+mn-cs"/>
              </a:rPr>
              <a:t>In fact, 52% of companies have started sourcing supplies in the Unites States. </a:t>
            </a:r>
            <a:endParaRPr lang="en-US" sz="24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7D8C2C35-2B8A-446E-BEC0-FD36716C29AC}" type="slidenum">
              <a:rPr kumimoji="0" lang="de-DE"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3</a:t>
            </a:fld>
            <a:endParaRPr kumimoji="0" lang="de-DE" sz="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01539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lvl="0" rtl="0"/>
            <a:r>
              <a:rPr lang="en-US" sz="1400" b="1" kern="1200" dirty="0">
                <a:solidFill>
                  <a:schemeClr val="tx1"/>
                </a:solidFill>
                <a:effectLst/>
                <a:latin typeface="+mn-lt"/>
                <a:ea typeface="+mn-ea"/>
                <a:cs typeface="+mn-cs"/>
              </a:rPr>
              <a:t>Let’s take a deeper dive into why “Your supply chain can be a source of strength or vulnerability” </a:t>
            </a:r>
            <a:endParaRPr lang="en-US" sz="1600" kern="1200" dirty="0">
              <a:solidFill>
                <a:schemeClr val="tx1"/>
              </a:solidFill>
              <a:effectLst/>
              <a:latin typeface="+mn-lt"/>
              <a:ea typeface="+mn-ea"/>
              <a:cs typeface="+mn-cs"/>
            </a:endParaRPr>
          </a:p>
          <a:p>
            <a:pPr marL="285750" lvl="0" indent="-285750">
              <a:buFont typeface="Arial" panose="020B0604020202020204" pitchFamily="34" charset="0"/>
              <a:buChar char="•"/>
            </a:pPr>
            <a:endParaRPr lang="en-US" sz="1400" kern="1200" dirty="0">
              <a:solidFill>
                <a:schemeClr val="tx1"/>
              </a:solidFill>
              <a:effectLst/>
              <a:latin typeface="+mn-lt"/>
              <a:ea typeface="+mn-ea"/>
              <a:cs typeface="+mn-cs"/>
            </a:endParaRPr>
          </a:p>
          <a:p>
            <a:pPr marL="285750" lvl="0" indent="-285750">
              <a:buFont typeface="Arial" panose="020B0604020202020204" pitchFamily="34" charset="0"/>
              <a:buChar char="•"/>
            </a:pPr>
            <a:r>
              <a:rPr lang="en-US" sz="1400" kern="1200" dirty="0">
                <a:solidFill>
                  <a:schemeClr val="tx1"/>
                </a:solidFill>
                <a:effectLst/>
                <a:latin typeface="+mn-lt"/>
                <a:ea typeface="+mn-ea"/>
                <a:cs typeface="+mn-cs"/>
              </a:rPr>
              <a:t>And we’ve all felt the impact of those disruptions and realized how – in some cases – we’ve taken supply chain stability for granted – whether we’re looking for lumber for improvement projects at home and scrambling for back-up suppliers to meet order commitments at work. </a:t>
            </a:r>
            <a:endParaRPr lang="en-US" sz="2400" kern="1200" dirty="0">
              <a:solidFill>
                <a:schemeClr val="tx1"/>
              </a:solidFill>
              <a:effectLst/>
              <a:latin typeface="+mn-lt"/>
              <a:ea typeface="+mn-ea"/>
              <a:cs typeface="+mn-cs"/>
            </a:endParaRPr>
          </a:p>
          <a:p>
            <a:pPr marL="285750" lvl="0" indent="-285750">
              <a:buFont typeface="Arial" panose="020B0604020202020204" pitchFamily="34" charset="0"/>
              <a:buChar char="•"/>
            </a:pPr>
            <a:endParaRPr lang="en-US" sz="1400" kern="1200" dirty="0">
              <a:solidFill>
                <a:schemeClr val="tx1"/>
              </a:solidFill>
              <a:effectLst/>
              <a:latin typeface="+mn-lt"/>
              <a:ea typeface="+mn-ea"/>
              <a:cs typeface="+mn-cs"/>
            </a:endParaRPr>
          </a:p>
          <a:p>
            <a:pPr marL="285750" lvl="0" indent="-285750">
              <a:buFont typeface="Arial" panose="020B0604020202020204" pitchFamily="34" charset="0"/>
              <a:buChar char="•"/>
            </a:pPr>
            <a:r>
              <a:rPr lang="en-US" sz="1400" kern="1200" dirty="0">
                <a:solidFill>
                  <a:schemeClr val="tx1"/>
                </a:solidFill>
                <a:effectLst/>
                <a:latin typeface="+mn-lt"/>
                <a:ea typeface="+mn-ea"/>
                <a:cs typeface="+mn-cs"/>
              </a:rPr>
              <a:t>Supply chain breakdowns and delivering ongoing resilience have become hot topics of conversation in living rooms and boardrooms around the world. </a:t>
            </a:r>
          </a:p>
          <a:p>
            <a:pPr marL="285750" lvl="0" indent="-285750">
              <a:buFont typeface="Arial" panose="020B0604020202020204" pitchFamily="34" charset="0"/>
              <a:buChar char="•"/>
            </a:pPr>
            <a:endParaRPr lang="en-US" sz="1400" kern="1200" dirty="0">
              <a:solidFill>
                <a:schemeClr val="tx1"/>
              </a:solidFill>
              <a:effectLst/>
              <a:latin typeface="+mn-lt"/>
              <a:ea typeface="+mn-ea"/>
              <a:cs typeface="+mn-cs"/>
            </a:endParaRPr>
          </a:p>
          <a:p>
            <a:pPr marL="285750" lvl="0" indent="-285750">
              <a:buFont typeface="Arial" panose="020B0604020202020204" pitchFamily="34" charset="0"/>
              <a:buChar char="•"/>
            </a:pPr>
            <a:r>
              <a:rPr lang="en-US" sz="1400" kern="1200" dirty="0">
                <a:solidFill>
                  <a:schemeClr val="tx1"/>
                </a:solidFill>
                <a:effectLst/>
                <a:latin typeface="+mn-lt"/>
                <a:ea typeface="+mn-ea"/>
                <a:cs typeface="+mn-cs"/>
              </a:rPr>
              <a:t>Here are a few examples of what businesses have done to combat disruption:</a:t>
            </a:r>
            <a:endParaRPr lang="en-US" sz="2400" kern="1200" dirty="0">
              <a:solidFill>
                <a:schemeClr val="tx1"/>
              </a:solidFill>
              <a:effectLst/>
              <a:latin typeface="+mn-lt"/>
              <a:ea typeface="+mn-ea"/>
              <a:cs typeface="+mn-cs"/>
            </a:endParaRPr>
          </a:p>
          <a:p>
            <a:pPr marL="674815" lvl="3" indent="-180000">
              <a:buFont typeface="Arial" panose="020B0604020202020204" pitchFamily="34" charset="0"/>
              <a:buChar char="•"/>
            </a:pPr>
            <a:r>
              <a:rPr lang="en-US" sz="1200" b="1" kern="1200" dirty="0">
                <a:solidFill>
                  <a:schemeClr val="tx1"/>
                </a:solidFill>
                <a:effectLst/>
                <a:highlight>
                  <a:srgbClr val="FFFF00"/>
                </a:highlight>
                <a:latin typeface="+mn-lt"/>
                <a:ea typeface="+mn-ea"/>
                <a:cs typeface="+mn-cs"/>
              </a:rPr>
              <a:t>Planning:  </a:t>
            </a:r>
            <a:r>
              <a:rPr lang="en-US" sz="1200" b="0" kern="1200" dirty="0">
                <a:solidFill>
                  <a:schemeClr val="tx1"/>
                </a:solidFill>
                <a:effectLst/>
                <a:highlight>
                  <a:srgbClr val="FFFF00"/>
                </a:highlight>
                <a:latin typeface="+mn-lt"/>
                <a:ea typeface="+mn-ea"/>
                <a:cs typeface="+mn-cs"/>
              </a:rPr>
              <a:t>Consolidate and source local suppliers, often based on the lowest price and insulated inventory with extra stock</a:t>
            </a:r>
          </a:p>
          <a:p>
            <a:pPr marL="674815" lvl="3" indent="-180000">
              <a:buFont typeface="Arial" panose="020B0604020202020204" pitchFamily="34" charset="0"/>
              <a:buChar char="•"/>
            </a:pPr>
            <a:r>
              <a:rPr lang="en-US" sz="1200" b="1" kern="1200" dirty="0">
                <a:solidFill>
                  <a:schemeClr val="tx1"/>
                </a:solidFill>
                <a:effectLst/>
                <a:highlight>
                  <a:srgbClr val="FFFF00"/>
                </a:highlight>
                <a:latin typeface="+mn-lt"/>
                <a:ea typeface="+mn-ea"/>
                <a:cs typeface="+mn-cs"/>
              </a:rPr>
              <a:t>Production:  </a:t>
            </a:r>
            <a:r>
              <a:rPr lang="en-US" sz="1200" b="0" kern="1200" dirty="0">
                <a:solidFill>
                  <a:schemeClr val="tx1"/>
                </a:solidFill>
                <a:effectLst/>
                <a:highlight>
                  <a:srgbClr val="FFFF00"/>
                </a:highlight>
                <a:latin typeface="+mn-lt"/>
                <a:ea typeface="+mn-ea"/>
                <a:cs typeface="+mn-cs"/>
              </a:rPr>
              <a:t>Manufacturing using JIT inventory principles or outsourced production</a:t>
            </a:r>
            <a:endParaRPr lang="en-US" sz="2200" b="0" kern="1200" dirty="0">
              <a:solidFill>
                <a:schemeClr val="tx1"/>
              </a:solidFill>
              <a:effectLst/>
              <a:highlight>
                <a:srgbClr val="FFFF00"/>
              </a:highlight>
              <a:latin typeface="+mn-lt"/>
              <a:ea typeface="+mn-ea"/>
              <a:cs typeface="+mn-cs"/>
            </a:endParaRPr>
          </a:p>
          <a:p>
            <a:pPr marL="674815" lvl="3" indent="-180000">
              <a:buFont typeface="Arial" panose="020B0604020202020204" pitchFamily="34" charset="0"/>
              <a:buChar char="•"/>
            </a:pPr>
            <a:r>
              <a:rPr lang="en-US" sz="1200" b="1" kern="1200" dirty="0">
                <a:solidFill>
                  <a:schemeClr val="tx1"/>
                </a:solidFill>
                <a:effectLst/>
                <a:highlight>
                  <a:srgbClr val="FFFF00"/>
                </a:highlight>
                <a:latin typeface="+mn-lt"/>
                <a:ea typeface="+mn-ea"/>
                <a:cs typeface="+mn-cs"/>
              </a:rPr>
              <a:t>Logistics:</a:t>
            </a:r>
            <a:r>
              <a:rPr lang="en-US" sz="1200" kern="1200" dirty="0">
                <a:solidFill>
                  <a:schemeClr val="tx1"/>
                </a:solidFill>
                <a:effectLst/>
                <a:highlight>
                  <a:srgbClr val="FFFF00"/>
                </a:highlight>
                <a:latin typeface="+mn-lt"/>
                <a:ea typeface="+mn-ea"/>
                <a:cs typeface="+mn-cs"/>
              </a:rPr>
              <a:t> Incurring expedited shipping fees due to reduced transportation capacities.</a:t>
            </a:r>
            <a:endParaRPr lang="en-US" sz="2200" kern="1200" dirty="0">
              <a:solidFill>
                <a:schemeClr val="tx1"/>
              </a:solidFill>
              <a:effectLst/>
              <a:highlight>
                <a:srgbClr val="FFFF00"/>
              </a:highlight>
              <a:latin typeface="+mn-lt"/>
              <a:ea typeface="+mn-ea"/>
              <a:cs typeface="+mn-cs"/>
            </a:endParaRPr>
          </a:p>
          <a:p>
            <a:pPr marL="674815" lvl="3" indent="-180000">
              <a:buFont typeface="Arial" panose="020B0604020202020204" pitchFamily="34" charset="0"/>
              <a:buChar char="•"/>
            </a:pPr>
            <a:r>
              <a:rPr lang="en-US" sz="1200" b="1" kern="1200" dirty="0">
                <a:solidFill>
                  <a:schemeClr val="tx1"/>
                </a:solidFill>
                <a:effectLst/>
                <a:highlight>
                  <a:srgbClr val="FFFF00"/>
                </a:highlight>
                <a:latin typeface="+mn-lt"/>
                <a:ea typeface="+mn-ea"/>
                <a:cs typeface="+mn-cs"/>
              </a:rPr>
              <a:t>Operations:  </a:t>
            </a:r>
            <a:r>
              <a:rPr lang="en-US" sz="1200" b="0" kern="1200" dirty="0">
                <a:solidFill>
                  <a:schemeClr val="tx1"/>
                </a:solidFill>
                <a:effectLst/>
                <a:highlight>
                  <a:srgbClr val="FFFF00"/>
                </a:highlight>
                <a:latin typeface="+mn-lt"/>
                <a:ea typeface="+mn-ea"/>
                <a:cs typeface="+mn-cs"/>
              </a:rPr>
              <a:t>Reacting to maintenance plans as opposed to predicting downtime to avoid service issues all together</a:t>
            </a:r>
            <a:endParaRPr lang="en-US" sz="2200" b="0" kern="1200" dirty="0">
              <a:solidFill>
                <a:schemeClr val="tx1"/>
              </a:solidFill>
              <a:effectLst/>
              <a:highlight>
                <a:srgbClr val="FFFF00"/>
              </a:highlight>
              <a:latin typeface="+mn-lt"/>
              <a:ea typeface="+mn-ea"/>
              <a:cs typeface="+mn-cs"/>
            </a:endParaRPr>
          </a:p>
          <a:p>
            <a:pPr marL="285750" lvl="0" indent="-285750">
              <a:buFont typeface="Arial" panose="020B0604020202020204" pitchFamily="34" charset="0"/>
              <a:buChar char="•"/>
            </a:pPr>
            <a:endParaRPr lang="en-US" sz="1400" kern="1200" dirty="0">
              <a:solidFill>
                <a:schemeClr val="tx1"/>
              </a:solidFill>
              <a:effectLst/>
              <a:latin typeface="+mn-lt"/>
              <a:ea typeface="+mn-ea"/>
              <a:cs typeface="+mn-cs"/>
            </a:endParaRPr>
          </a:p>
          <a:p>
            <a:pPr marL="285750" lvl="0" indent="-285750">
              <a:buFont typeface="Arial" panose="020B0604020202020204" pitchFamily="34" charset="0"/>
              <a:buChar char="•"/>
            </a:pPr>
            <a:r>
              <a:rPr lang="en-US" sz="1400" kern="1200" dirty="0">
                <a:solidFill>
                  <a:schemeClr val="tx1"/>
                </a:solidFill>
                <a:effectLst/>
                <a:latin typeface="+mn-lt"/>
                <a:ea typeface="+mn-ea"/>
                <a:cs typeface="+mn-cs"/>
              </a:rPr>
              <a:t>So the networks we’ve assembled to </a:t>
            </a:r>
            <a:r>
              <a:rPr lang="en-US" sz="1400" i="1" kern="1200" dirty="0">
                <a:solidFill>
                  <a:schemeClr val="tx1"/>
                </a:solidFill>
                <a:effectLst/>
                <a:latin typeface="+mn-lt"/>
                <a:ea typeface="+mn-ea"/>
                <a:cs typeface="+mn-cs"/>
              </a:rPr>
              <a:t>grow</a:t>
            </a:r>
            <a:r>
              <a:rPr lang="en-US" sz="1400" kern="1200" dirty="0">
                <a:solidFill>
                  <a:schemeClr val="tx1"/>
                </a:solidFill>
                <a:effectLst/>
                <a:latin typeface="+mn-lt"/>
                <a:ea typeface="+mn-ea"/>
                <a:cs typeface="+mn-cs"/>
              </a:rPr>
              <a:t> our business and reduce risks </a:t>
            </a:r>
            <a:r>
              <a:rPr lang="en-US" sz="1400" i="1" kern="1200" dirty="0">
                <a:solidFill>
                  <a:schemeClr val="tx1"/>
                </a:solidFill>
                <a:effectLst/>
                <a:latin typeface="+mn-lt"/>
                <a:ea typeface="+mn-ea"/>
                <a:cs typeface="+mn-cs"/>
              </a:rPr>
              <a:t>to </a:t>
            </a:r>
            <a:r>
              <a:rPr lang="en-US" sz="1400" kern="1200" dirty="0">
                <a:solidFill>
                  <a:schemeClr val="tx1"/>
                </a:solidFill>
                <a:effectLst/>
                <a:latin typeface="+mn-lt"/>
                <a:ea typeface="+mn-ea"/>
                <a:cs typeface="+mn-cs"/>
              </a:rPr>
              <a:t>our businesses have actually </a:t>
            </a:r>
            <a:r>
              <a:rPr lang="en-US" sz="1400" i="1" kern="1200" dirty="0">
                <a:solidFill>
                  <a:schemeClr val="tx1"/>
                </a:solidFill>
                <a:effectLst/>
                <a:latin typeface="+mn-lt"/>
                <a:ea typeface="+mn-ea"/>
                <a:cs typeface="+mn-cs"/>
              </a:rPr>
              <a:t>stalled growth and created risks</a:t>
            </a:r>
            <a:r>
              <a:rPr lang="en-US" sz="1400" kern="1200" dirty="0">
                <a:solidFill>
                  <a:schemeClr val="tx1"/>
                </a:solidFill>
                <a:effectLst/>
                <a:latin typeface="+mn-lt"/>
                <a:ea typeface="+mn-ea"/>
                <a:cs typeface="+mn-cs"/>
              </a:rPr>
              <a:t> in our business.</a:t>
            </a:r>
            <a:endParaRPr lang="en-US" sz="2400" kern="1200" dirty="0">
              <a:solidFill>
                <a:schemeClr val="tx1"/>
              </a:solidFill>
              <a:effectLst/>
              <a:latin typeface="+mn-lt"/>
              <a:ea typeface="+mn-ea"/>
              <a:cs typeface="+mn-cs"/>
            </a:endParaRPr>
          </a:p>
          <a:p>
            <a:pPr marL="285750" lvl="0" indent="-285750">
              <a:buFont typeface="Arial" panose="020B0604020202020204" pitchFamily="34" charset="0"/>
              <a:buChar char="•"/>
            </a:pPr>
            <a:endParaRPr lang="en-US" sz="1400" kern="1200" dirty="0">
              <a:solidFill>
                <a:schemeClr val="tx1"/>
              </a:solidFill>
              <a:effectLst/>
              <a:latin typeface="+mn-lt"/>
              <a:ea typeface="+mn-ea"/>
              <a:cs typeface="+mn-cs"/>
            </a:endParaRPr>
          </a:p>
          <a:p>
            <a:pPr marL="285750" lvl="0" indent="-285750">
              <a:buFont typeface="Arial" panose="020B0604020202020204" pitchFamily="34" charset="0"/>
              <a:buChar char="•"/>
            </a:pPr>
            <a:r>
              <a:rPr lang="en-US" sz="1400" kern="1200" dirty="0">
                <a:solidFill>
                  <a:schemeClr val="tx1"/>
                </a:solidFill>
                <a:effectLst/>
                <a:latin typeface="+mn-lt"/>
                <a:ea typeface="+mn-ea"/>
                <a:cs typeface="+mn-cs"/>
              </a:rPr>
              <a:t>And these challenges are amping-up the need for resilient supply chains. </a:t>
            </a:r>
            <a:endParaRPr lang="en-US" sz="2400" kern="1200" dirty="0">
              <a:solidFill>
                <a:schemeClr val="tx1"/>
              </a:solidFill>
              <a:effectLst/>
              <a:latin typeface="+mn-lt"/>
              <a:ea typeface="+mn-ea"/>
              <a:cs typeface="+mn-cs"/>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D8C2C35-2B8A-446E-BEC0-FD36716C29AC}" type="slidenum">
              <a:rPr lang="de-DE" smtClean="0"/>
              <a:pPr/>
              <a:t>4</a:t>
            </a:fld>
            <a:endParaRPr lang="de-DE" dirty="0"/>
          </a:p>
        </p:txBody>
      </p:sp>
    </p:spTree>
    <p:extLst>
      <p:ext uri="{BB962C8B-B14F-4D97-AF65-F5344CB8AC3E}">
        <p14:creationId xmlns:p14="http://schemas.microsoft.com/office/powerpoint/2010/main" val="3314706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285750" lvl="0" indent="-285750" rtl="0">
              <a:buFont typeface="Arial" panose="020B0604020202020204" pitchFamily="34" charset="0"/>
              <a:buChar char="•"/>
            </a:pPr>
            <a:r>
              <a:rPr lang="en-US" sz="1400" kern="1200" dirty="0">
                <a:solidFill>
                  <a:schemeClr val="tx1"/>
                </a:solidFill>
                <a:effectLst/>
                <a:latin typeface="+mn-lt"/>
                <a:ea typeface="+mn-ea"/>
                <a:cs typeface="+mn-cs"/>
              </a:rPr>
              <a:t>The disruption we’ve all felt and witnessed this year isn’t an excuse to postpone digital transformation, it’s a reason to accelerate it – and accelerate it all across your business.</a:t>
            </a:r>
            <a:endParaRPr lang="en-US" sz="2400" kern="1200" dirty="0">
              <a:solidFill>
                <a:schemeClr val="tx1"/>
              </a:solidFill>
              <a:effectLst/>
              <a:latin typeface="+mn-lt"/>
              <a:ea typeface="+mn-ea"/>
              <a:cs typeface="+mn-cs"/>
            </a:endParaRPr>
          </a:p>
          <a:p>
            <a:pPr marL="285750" lvl="0" indent="-285750">
              <a:buFont typeface="Arial" panose="020B0604020202020204" pitchFamily="34" charset="0"/>
              <a:buChar char="•"/>
            </a:pPr>
            <a:r>
              <a:rPr lang="en-US" sz="1400" kern="1200" dirty="0">
                <a:solidFill>
                  <a:schemeClr val="tx1"/>
                </a:solidFill>
                <a:effectLst/>
                <a:latin typeface="+mn-lt"/>
                <a:ea typeface="+mn-ea"/>
                <a:cs typeface="+mn-cs"/>
              </a:rPr>
              <a:t>Companies that have unified cross-functional planning processes into one common environment can respond more quickly to market shifts and regulations.</a:t>
            </a:r>
            <a:endParaRPr lang="en-US" sz="2400" kern="1200" dirty="0">
              <a:solidFill>
                <a:schemeClr val="tx1"/>
              </a:solidFill>
              <a:effectLst/>
              <a:latin typeface="+mn-lt"/>
              <a:ea typeface="+mn-ea"/>
              <a:cs typeface="+mn-cs"/>
            </a:endParaRPr>
          </a:p>
          <a:p>
            <a:pPr marL="285750" lvl="0" indent="-285750">
              <a:buFont typeface="Arial" panose="020B0604020202020204" pitchFamily="34" charset="0"/>
              <a:buChar char="•"/>
            </a:pPr>
            <a:r>
              <a:rPr lang="en-US" sz="1400" kern="1200" dirty="0">
                <a:solidFill>
                  <a:schemeClr val="tx1"/>
                </a:solidFill>
                <a:effectLst/>
                <a:latin typeface="+mn-lt"/>
                <a:ea typeface="+mn-ea"/>
                <a:cs typeface="+mn-cs"/>
              </a:rPr>
              <a:t>Digitalized supply chains and operations handle disruptions better, faster, with less complexity, and at a lower cost than reactive value chains.</a:t>
            </a:r>
            <a:endParaRPr lang="en-US" sz="2400" kern="1200" dirty="0">
              <a:solidFill>
                <a:schemeClr val="tx1"/>
              </a:solidFill>
              <a:effectLst/>
              <a:latin typeface="+mn-lt"/>
              <a:ea typeface="+mn-ea"/>
              <a:cs typeface="+mn-cs"/>
            </a:endParaRPr>
          </a:p>
          <a:p>
            <a:pPr marL="285750" lvl="0" indent="-285750">
              <a:buFont typeface="Arial" panose="020B0604020202020204" pitchFamily="34" charset="0"/>
              <a:buChar char="•"/>
            </a:pPr>
            <a:r>
              <a:rPr lang="en-US" sz="1400" kern="1200" dirty="0">
                <a:solidFill>
                  <a:schemeClr val="tx1"/>
                </a:solidFill>
                <a:effectLst/>
                <a:latin typeface="+mn-lt"/>
                <a:ea typeface="+mn-ea"/>
                <a:cs typeface="+mn-cs"/>
              </a:rPr>
              <a:t>Disruptions are going to happen, but digital businesses don’t just react and create unnecessary costs and delays – they anticipate and adapt ahead of disruptions to reduce costs and continue to deliver for their customers.</a:t>
            </a:r>
            <a:endParaRPr lang="en-US" sz="2400" kern="1200" dirty="0">
              <a:solidFill>
                <a:schemeClr val="tx1"/>
              </a:solidFill>
              <a:effectLst/>
              <a:latin typeface="+mn-lt"/>
              <a:ea typeface="+mn-ea"/>
              <a:cs typeface="+mn-cs"/>
            </a:endParaRPr>
          </a:p>
          <a:p>
            <a:pPr marL="285750" lvl="0" indent="-285750">
              <a:buFont typeface="Arial" panose="020B0604020202020204" pitchFamily="34" charset="0"/>
              <a:buChar char="•"/>
            </a:pPr>
            <a:r>
              <a:rPr lang="en-US" sz="1400" kern="1200" dirty="0">
                <a:solidFill>
                  <a:schemeClr val="tx1"/>
                </a:solidFill>
                <a:effectLst/>
                <a:latin typeface="+mn-lt"/>
                <a:ea typeface="+mn-ea"/>
                <a:cs typeface="+mn-cs"/>
              </a:rPr>
              <a:t>What does that look like? [CLICK]  </a:t>
            </a:r>
            <a:endParaRPr lang="en-US" sz="2400" kern="1200" dirty="0">
              <a:solidFill>
                <a:schemeClr val="tx1"/>
              </a:solidFill>
              <a:effectLst/>
              <a:latin typeface="+mn-lt"/>
              <a:ea typeface="+mn-ea"/>
              <a:cs typeface="+mn-cs"/>
            </a:endParaRPr>
          </a:p>
          <a:p>
            <a:pPr marL="674815" lvl="3" indent="-180000">
              <a:buFont typeface="Arial" panose="020B0604020202020204" pitchFamily="34" charset="0"/>
              <a:buChar char="•"/>
            </a:pPr>
            <a:r>
              <a:rPr lang="en-US" sz="1200" kern="1200" dirty="0">
                <a:solidFill>
                  <a:schemeClr val="tx1"/>
                </a:solidFill>
                <a:effectLst/>
                <a:latin typeface="+mn-lt"/>
                <a:ea typeface="+mn-ea"/>
                <a:cs typeface="+mn-cs"/>
              </a:rPr>
              <a:t>When urgent design requirements change, instead of reacting with knee-jerk design responses, you can collaboratively design a solution based on a digital model of your product.</a:t>
            </a:r>
            <a:endParaRPr lang="en-US" sz="2200" kern="1200" dirty="0">
              <a:solidFill>
                <a:schemeClr val="tx1"/>
              </a:solidFill>
              <a:effectLst/>
              <a:latin typeface="+mn-lt"/>
              <a:ea typeface="+mn-ea"/>
              <a:cs typeface="+mn-cs"/>
            </a:endParaRPr>
          </a:p>
          <a:p>
            <a:pPr marL="674815" lvl="3" indent="-180000">
              <a:buFont typeface="Arial" panose="020B0604020202020204" pitchFamily="34" charset="0"/>
              <a:buChar char="•"/>
            </a:pPr>
            <a:r>
              <a:rPr lang="en-US" sz="1200" kern="1200" dirty="0">
                <a:solidFill>
                  <a:schemeClr val="tx1"/>
                </a:solidFill>
                <a:effectLst/>
                <a:latin typeface="+mn-lt"/>
                <a:ea typeface="+mn-ea"/>
                <a:cs typeface="+mn-cs"/>
              </a:rPr>
              <a:t>When supply is disrupted, instead of reacting with redundant and costly suppliers, you can anticipate issues and rely on a balanced network of suppliers to fill the gap without increasing costs.</a:t>
            </a:r>
            <a:endParaRPr lang="en-US" sz="2200" kern="1200" dirty="0">
              <a:solidFill>
                <a:schemeClr val="tx1"/>
              </a:solidFill>
              <a:effectLst/>
              <a:latin typeface="+mn-lt"/>
              <a:ea typeface="+mn-ea"/>
              <a:cs typeface="+mn-cs"/>
            </a:endParaRPr>
          </a:p>
          <a:p>
            <a:pPr marL="674815" lvl="3" indent="-180000">
              <a:buFont typeface="Arial" panose="020B0604020202020204" pitchFamily="34" charset="0"/>
              <a:buChar char="•"/>
            </a:pPr>
            <a:r>
              <a:rPr lang="en-US" sz="1200" kern="1200" dirty="0">
                <a:solidFill>
                  <a:schemeClr val="tx1"/>
                </a:solidFill>
                <a:effectLst/>
                <a:latin typeface="+mn-lt"/>
                <a:ea typeface="+mn-ea"/>
                <a:cs typeface="+mn-cs"/>
              </a:rPr>
              <a:t>When inventory shortages pop up, instead of depending on expensive inventory buffers, you can quickly adapt to fill the gap without adding excess carrying costs.</a:t>
            </a:r>
            <a:endParaRPr lang="en-US" sz="2200" kern="1200" dirty="0">
              <a:solidFill>
                <a:schemeClr val="tx1"/>
              </a:solidFill>
              <a:effectLst/>
              <a:latin typeface="+mn-lt"/>
              <a:ea typeface="+mn-ea"/>
              <a:cs typeface="+mn-cs"/>
            </a:endParaRPr>
          </a:p>
          <a:p>
            <a:pPr marL="674815" lvl="3" indent="-180000">
              <a:buFont typeface="Arial" panose="020B0604020202020204" pitchFamily="34" charset="0"/>
              <a:buChar char="•"/>
            </a:pPr>
            <a:r>
              <a:rPr lang="en-US" sz="1200" kern="1200" dirty="0">
                <a:solidFill>
                  <a:schemeClr val="tx1"/>
                </a:solidFill>
                <a:effectLst/>
                <a:latin typeface="+mn-lt"/>
                <a:ea typeface="+mn-ea"/>
                <a:cs typeface="+mn-cs"/>
              </a:rPr>
              <a:t>When assets break down, instead of requiring reactive, delay-inducing maintenance, you can avoid the breakdown altogether with IoT-based indicators and proactive service. </a:t>
            </a:r>
            <a:endParaRPr lang="en-US" sz="2200" kern="1200" dirty="0">
              <a:solidFill>
                <a:schemeClr val="tx1"/>
              </a:solidFill>
              <a:effectLst/>
              <a:latin typeface="+mn-lt"/>
              <a:ea typeface="+mn-ea"/>
              <a:cs typeface="+mn-cs"/>
            </a:endParaRPr>
          </a:p>
          <a:p>
            <a:pPr marL="285750" lvl="0" indent="-285750">
              <a:buFont typeface="Arial" panose="020B0604020202020204" pitchFamily="34" charset="0"/>
              <a:buChar char="•"/>
            </a:pPr>
            <a:r>
              <a:rPr lang="en-US" sz="1400" kern="1200" dirty="0">
                <a:solidFill>
                  <a:schemeClr val="tx1"/>
                </a:solidFill>
                <a:effectLst/>
                <a:latin typeface="+mn-lt"/>
                <a:ea typeface="+mn-ea"/>
                <a:cs typeface="+mn-cs"/>
              </a:rPr>
              <a:t>These are a just a few examples of what a better, more stable, more nimble future can look like.</a:t>
            </a:r>
            <a:endParaRPr lang="en-US" sz="2400" kern="1200" dirty="0">
              <a:solidFill>
                <a:schemeClr val="tx1"/>
              </a:solidFill>
              <a:effectLst/>
              <a:latin typeface="+mn-lt"/>
              <a:ea typeface="+mn-ea"/>
              <a:cs typeface="+mn-cs"/>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D8C2C35-2B8A-446E-BEC0-FD36716C29AC}" type="slidenum">
              <a:rPr lang="de-DE" smtClean="0"/>
              <a:pPr/>
              <a:t>5</a:t>
            </a:fld>
            <a:endParaRPr lang="de-DE" dirty="0"/>
          </a:p>
        </p:txBody>
      </p:sp>
    </p:spTree>
    <p:extLst>
      <p:ext uri="{BB962C8B-B14F-4D97-AF65-F5344CB8AC3E}">
        <p14:creationId xmlns:p14="http://schemas.microsoft.com/office/powerpoint/2010/main" val="1385168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285750" lvl="0" indent="-285750" rtl="0">
              <a:buFont typeface="Arial" panose="020B0604020202020204" pitchFamily="34" charset="0"/>
              <a:buChar char="•"/>
            </a:pPr>
            <a:r>
              <a:rPr lang="en-US" sz="1400" kern="1200" dirty="0">
                <a:solidFill>
                  <a:schemeClr val="tx1"/>
                </a:solidFill>
                <a:effectLst/>
                <a:latin typeface="+mn-lt"/>
                <a:ea typeface="+mn-ea"/>
                <a:cs typeface="+mn-cs"/>
              </a:rPr>
              <a:t>A resilient business is one with digitalized operations and supply chains with 4 capabilities to run with speed and flexibility.</a:t>
            </a:r>
            <a:endParaRPr lang="en-US" sz="2400" kern="1200" dirty="0">
              <a:solidFill>
                <a:schemeClr val="tx1"/>
              </a:solidFill>
              <a:effectLst/>
              <a:latin typeface="+mn-lt"/>
              <a:ea typeface="+mn-ea"/>
              <a:cs typeface="+mn-cs"/>
            </a:endParaRPr>
          </a:p>
          <a:p>
            <a:pPr marL="285750" lvl="0" indent="-285750">
              <a:buFont typeface="Arial" panose="020B0604020202020204" pitchFamily="34" charset="0"/>
              <a:buChar char="•"/>
            </a:pPr>
            <a:r>
              <a:rPr lang="en-US" sz="1400" kern="1200" dirty="0">
                <a:solidFill>
                  <a:schemeClr val="tx1"/>
                </a:solidFill>
                <a:effectLst/>
                <a:latin typeface="+mn-lt"/>
                <a:ea typeface="+mn-ea"/>
                <a:cs typeface="+mn-cs"/>
              </a:rPr>
              <a:t>[CLICK]First, they need to proactively sense market and supply chain shifts or disruptions to be able to quickly and profitably respond. That’s the </a:t>
            </a:r>
            <a:r>
              <a:rPr lang="en-US" sz="1400" b="1" kern="1200" dirty="0">
                <a:solidFill>
                  <a:schemeClr val="tx1"/>
                </a:solidFill>
                <a:effectLst/>
                <a:latin typeface="+mn-lt"/>
                <a:ea typeface="+mn-ea"/>
                <a:cs typeface="+mn-cs"/>
              </a:rPr>
              <a:t>agility</a:t>
            </a:r>
            <a:r>
              <a:rPr lang="en-US" sz="1400" kern="1200" dirty="0">
                <a:solidFill>
                  <a:schemeClr val="tx1"/>
                </a:solidFill>
                <a:effectLst/>
                <a:latin typeface="+mn-lt"/>
                <a:ea typeface="+mn-ea"/>
                <a:cs typeface="+mn-cs"/>
              </a:rPr>
              <a:t> they need.</a:t>
            </a:r>
            <a:endParaRPr lang="en-US" sz="2400" kern="1200" dirty="0">
              <a:solidFill>
                <a:schemeClr val="tx1"/>
              </a:solidFill>
              <a:effectLst/>
              <a:latin typeface="+mn-lt"/>
              <a:ea typeface="+mn-ea"/>
              <a:cs typeface="+mn-cs"/>
            </a:endParaRPr>
          </a:p>
          <a:p>
            <a:pPr marL="674815" lvl="3" indent="-180000">
              <a:buFont typeface="Arial" panose="020B0604020202020204" pitchFamily="34" charset="0"/>
              <a:buChar char="•"/>
            </a:pPr>
            <a:r>
              <a:rPr lang="en-US" sz="1200" kern="1200" dirty="0">
                <a:solidFill>
                  <a:schemeClr val="tx1"/>
                </a:solidFill>
                <a:effectLst/>
                <a:latin typeface="+mn-lt"/>
                <a:ea typeface="+mn-ea"/>
                <a:cs typeface="+mn-cs"/>
              </a:rPr>
              <a:t>It’s about getting visibility into events as they happen and anticipating disruptions before they happen. </a:t>
            </a:r>
            <a:endParaRPr lang="en-US" sz="2200" kern="1200" dirty="0">
              <a:solidFill>
                <a:schemeClr val="tx1"/>
              </a:solidFill>
              <a:effectLst/>
              <a:latin typeface="+mn-lt"/>
              <a:ea typeface="+mn-ea"/>
              <a:cs typeface="+mn-cs"/>
            </a:endParaRPr>
          </a:p>
          <a:p>
            <a:pPr marL="674815" lvl="3" indent="-180000">
              <a:buFont typeface="Arial" panose="020B0604020202020204" pitchFamily="34" charset="0"/>
              <a:buChar char="•"/>
            </a:pPr>
            <a:r>
              <a:rPr lang="en-US" sz="1200" kern="1200" dirty="0">
                <a:solidFill>
                  <a:schemeClr val="tx1"/>
                </a:solidFill>
                <a:effectLst/>
                <a:latin typeface="+mn-lt"/>
                <a:ea typeface="+mn-ea"/>
                <a:cs typeface="+mn-cs"/>
              </a:rPr>
              <a:t>That’s going from being reactive – to responsive – anticipating and mitigating disruption before it impacts operations. </a:t>
            </a:r>
            <a:endParaRPr lang="en-US" sz="2200" kern="1200" dirty="0">
              <a:solidFill>
                <a:schemeClr val="tx1"/>
              </a:solidFill>
              <a:effectLst/>
              <a:latin typeface="+mn-lt"/>
              <a:ea typeface="+mn-ea"/>
              <a:cs typeface="+mn-cs"/>
            </a:endParaRPr>
          </a:p>
          <a:p>
            <a:pPr marL="285750" lvl="0" indent="-285750">
              <a:buFont typeface="Arial" panose="020B0604020202020204" pitchFamily="34" charset="0"/>
              <a:buChar char="•"/>
            </a:pPr>
            <a:r>
              <a:rPr lang="en-US" sz="1400" kern="1200" dirty="0">
                <a:solidFill>
                  <a:schemeClr val="tx1"/>
                </a:solidFill>
                <a:effectLst/>
                <a:latin typeface="+mn-lt"/>
                <a:ea typeface="+mn-ea"/>
                <a:cs typeface="+mn-cs"/>
              </a:rPr>
              <a:t>[CLICK] Of course, they also want to increase</a:t>
            </a:r>
            <a:r>
              <a:rPr lang="en-US" sz="1400" b="1" kern="1200" dirty="0">
                <a:solidFill>
                  <a:schemeClr val="tx1"/>
                </a:solidFill>
                <a:effectLst/>
                <a:latin typeface="+mn-lt"/>
                <a:ea typeface="+mn-ea"/>
                <a:cs typeface="+mn-cs"/>
              </a:rPr>
              <a:t> productivity. </a:t>
            </a:r>
            <a:endParaRPr lang="en-US" sz="2400" kern="1200" dirty="0">
              <a:solidFill>
                <a:schemeClr val="tx1"/>
              </a:solidFill>
              <a:effectLst/>
              <a:latin typeface="+mn-lt"/>
              <a:ea typeface="+mn-ea"/>
              <a:cs typeface="+mn-cs"/>
            </a:endParaRPr>
          </a:p>
          <a:p>
            <a:pPr marL="674815" lvl="3" indent="-180000">
              <a:buFont typeface="Arial" panose="020B0604020202020204" pitchFamily="34" charset="0"/>
              <a:buChar char="•"/>
            </a:pPr>
            <a:r>
              <a:rPr lang="en-US" sz="1200" kern="1200" dirty="0">
                <a:solidFill>
                  <a:schemeClr val="tx1"/>
                </a:solidFill>
                <a:effectLst/>
                <a:latin typeface="+mn-lt"/>
                <a:ea typeface="+mn-ea"/>
                <a:cs typeface="+mn-cs"/>
              </a:rPr>
              <a:t>And they can do it by digitalizing industrial processes with Industry 4.0.</a:t>
            </a:r>
            <a:endParaRPr lang="en-US" sz="2200" kern="1200" dirty="0">
              <a:solidFill>
                <a:schemeClr val="tx1"/>
              </a:solidFill>
              <a:effectLst/>
              <a:latin typeface="+mn-lt"/>
              <a:ea typeface="+mn-ea"/>
              <a:cs typeface="+mn-cs"/>
            </a:endParaRPr>
          </a:p>
          <a:p>
            <a:pPr marL="674815" lvl="3" indent="-180000">
              <a:buFont typeface="Arial" panose="020B0604020202020204" pitchFamily="34" charset="0"/>
              <a:buChar char="•"/>
            </a:pPr>
            <a:r>
              <a:rPr lang="en-US" sz="1200" kern="1200" dirty="0">
                <a:solidFill>
                  <a:schemeClr val="tx1"/>
                </a:solidFill>
                <a:effectLst/>
                <a:latin typeface="+mn-lt"/>
                <a:ea typeface="+mn-ea"/>
                <a:cs typeface="+mn-cs"/>
              </a:rPr>
              <a:t>That means running highly automated manufacturing operations to increase throughput and reduce production cost. </a:t>
            </a:r>
            <a:endParaRPr lang="en-US" sz="2200" kern="1200" dirty="0">
              <a:solidFill>
                <a:schemeClr val="tx1"/>
              </a:solidFill>
              <a:effectLst/>
              <a:latin typeface="+mn-lt"/>
              <a:ea typeface="+mn-ea"/>
              <a:cs typeface="+mn-cs"/>
            </a:endParaRPr>
          </a:p>
          <a:p>
            <a:pPr marL="674815" lvl="3" indent="-180000">
              <a:buFont typeface="Arial" panose="020B0604020202020204" pitchFamily="34" charset="0"/>
              <a:buChar char="•"/>
            </a:pPr>
            <a:r>
              <a:rPr lang="en-US" sz="1200" kern="1200" dirty="0">
                <a:solidFill>
                  <a:schemeClr val="tx1"/>
                </a:solidFill>
                <a:effectLst/>
                <a:latin typeface="+mn-lt"/>
                <a:ea typeface="+mn-ea"/>
                <a:cs typeface="+mn-cs"/>
              </a:rPr>
              <a:t>To deliver high-quality products faster in response to and ahead of customer demand.</a:t>
            </a:r>
            <a:endParaRPr lang="en-US" sz="2200" kern="1200" dirty="0">
              <a:solidFill>
                <a:schemeClr val="tx1"/>
              </a:solidFill>
              <a:effectLst/>
              <a:latin typeface="+mn-lt"/>
              <a:ea typeface="+mn-ea"/>
              <a:cs typeface="+mn-cs"/>
            </a:endParaRPr>
          </a:p>
          <a:p>
            <a:pPr marL="674815" lvl="3" indent="-180000">
              <a:buFont typeface="Arial" panose="020B0604020202020204" pitchFamily="34" charset="0"/>
              <a:buChar char="•"/>
            </a:pPr>
            <a:r>
              <a:rPr lang="en-US" sz="1200" kern="1200" dirty="0">
                <a:solidFill>
                  <a:schemeClr val="tx1"/>
                </a:solidFill>
                <a:effectLst/>
                <a:latin typeface="+mn-lt"/>
                <a:ea typeface="+mn-ea"/>
                <a:cs typeface="+mn-cs"/>
              </a:rPr>
              <a:t>And it also means avoiding costly machine breakdowns leading to production loss by monitoring and predicting the health of machines.</a:t>
            </a:r>
            <a:endParaRPr lang="en-US" sz="2200" kern="1200" dirty="0">
              <a:solidFill>
                <a:schemeClr val="tx1"/>
              </a:solidFill>
              <a:effectLst/>
              <a:latin typeface="+mn-lt"/>
              <a:ea typeface="+mn-ea"/>
              <a:cs typeface="+mn-cs"/>
            </a:endParaRPr>
          </a:p>
          <a:p>
            <a:pPr marL="285750" lvl="0" indent="-285750">
              <a:buFont typeface="Arial" panose="020B0604020202020204" pitchFamily="34" charset="0"/>
              <a:buChar char="•"/>
            </a:pPr>
            <a:r>
              <a:rPr lang="en-US" sz="1400" kern="1200" dirty="0">
                <a:solidFill>
                  <a:schemeClr val="tx1"/>
                </a:solidFill>
                <a:effectLst/>
                <a:latin typeface="+mn-lt"/>
                <a:ea typeface="+mn-ea"/>
                <a:cs typeface="+mn-cs"/>
              </a:rPr>
              <a:t>[CLICK] Businesses want to improve </a:t>
            </a:r>
            <a:r>
              <a:rPr lang="en-US" sz="1400" b="1" kern="1200" dirty="0">
                <a:solidFill>
                  <a:schemeClr val="tx1"/>
                </a:solidFill>
                <a:effectLst/>
                <a:latin typeface="+mn-lt"/>
                <a:ea typeface="+mn-ea"/>
                <a:cs typeface="+mn-cs"/>
              </a:rPr>
              <a:t>connectivity</a:t>
            </a:r>
            <a:r>
              <a:rPr lang="en-US" sz="1400" kern="1200" dirty="0">
                <a:solidFill>
                  <a:schemeClr val="tx1"/>
                </a:solidFill>
                <a:effectLst/>
                <a:latin typeface="+mn-lt"/>
                <a:ea typeface="+mn-ea"/>
                <a:cs typeface="+mn-cs"/>
              </a:rPr>
              <a:t> with their business partners by digitally linking all the trading partners your busines relies on.</a:t>
            </a:r>
            <a:endParaRPr lang="en-US" sz="2400" kern="1200" dirty="0">
              <a:solidFill>
                <a:schemeClr val="tx1"/>
              </a:solidFill>
              <a:effectLst/>
              <a:latin typeface="+mn-lt"/>
              <a:ea typeface="+mn-ea"/>
              <a:cs typeface="+mn-cs"/>
            </a:endParaRPr>
          </a:p>
          <a:p>
            <a:pPr marL="674815" lvl="3" indent="-180000">
              <a:buFont typeface="Arial" panose="020B0604020202020204" pitchFamily="34" charset="0"/>
              <a:buChar char="•"/>
            </a:pPr>
            <a:r>
              <a:rPr lang="en-US" sz="1200" kern="1200" dirty="0">
                <a:solidFill>
                  <a:schemeClr val="tx1"/>
                </a:solidFill>
                <a:effectLst/>
                <a:latin typeface="+mn-lt"/>
                <a:ea typeface="+mn-ea"/>
                <a:cs typeface="+mn-cs"/>
              </a:rPr>
              <a:t>That’s what it takes to enable next-level collaboration. </a:t>
            </a:r>
            <a:endParaRPr lang="en-US" sz="2200" kern="1200" dirty="0">
              <a:solidFill>
                <a:schemeClr val="tx1"/>
              </a:solidFill>
              <a:effectLst/>
              <a:latin typeface="+mn-lt"/>
              <a:ea typeface="+mn-ea"/>
              <a:cs typeface="+mn-cs"/>
            </a:endParaRPr>
          </a:p>
          <a:p>
            <a:pPr marL="674815" lvl="3" indent="-180000">
              <a:buFont typeface="Arial" panose="020B0604020202020204" pitchFamily="34" charset="0"/>
              <a:buChar char="•"/>
            </a:pPr>
            <a:r>
              <a:rPr lang="en-US" sz="1200" kern="1200" dirty="0">
                <a:solidFill>
                  <a:schemeClr val="tx1"/>
                </a:solidFill>
                <a:effectLst/>
                <a:latin typeface="+mn-lt"/>
                <a:ea typeface="+mn-ea"/>
                <a:cs typeface="+mn-cs"/>
              </a:rPr>
              <a:t>Interacting with network partners, including suppliers, logistics service providers, maintenance service providers, customers and contract manufacturers to run collaborative business processes to the next level. </a:t>
            </a:r>
            <a:endParaRPr lang="en-US" sz="2200" kern="1200" dirty="0">
              <a:solidFill>
                <a:schemeClr val="tx1"/>
              </a:solidFill>
              <a:effectLst/>
              <a:latin typeface="+mn-lt"/>
              <a:ea typeface="+mn-ea"/>
              <a:cs typeface="+mn-cs"/>
            </a:endParaRPr>
          </a:p>
          <a:p>
            <a:pPr marL="285750" lvl="0" indent="-285750">
              <a:buFont typeface="Arial" panose="020B0604020202020204" pitchFamily="34" charset="0"/>
              <a:buChar char="•"/>
            </a:pPr>
            <a:r>
              <a:rPr lang="en-US" sz="1400" kern="1200" dirty="0">
                <a:solidFill>
                  <a:schemeClr val="tx1"/>
                </a:solidFill>
                <a:effectLst/>
                <a:latin typeface="+mn-lt"/>
                <a:ea typeface="+mn-ea"/>
                <a:cs typeface="+mn-cs"/>
              </a:rPr>
              <a:t>[CLICK] And running a </a:t>
            </a:r>
            <a:r>
              <a:rPr lang="en-US" sz="1400" b="1" kern="1200" dirty="0">
                <a:solidFill>
                  <a:schemeClr val="tx1"/>
                </a:solidFill>
                <a:effectLst/>
                <a:latin typeface="+mn-lt"/>
                <a:ea typeface="+mn-ea"/>
                <a:cs typeface="+mn-cs"/>
              </a:rPr>
              <a:t>sustainable</a:t>
            </a:r>
            <a:r>
              <a:rPr lang="en-US" sz="1400" kern="1200" dirty="0">
                <a:solidFill>
                  <a:schemeClr val="tx1"/>
                </a:solidFill>
                <a:effectLst/>
                <a:latin typeface="+mn-lt"/>
                <a:ea typeface="+mn-ea"/>
                <a:cs typeface="+mn-cs"/>
              </a:rPr>
              <a:t> business is central to resilience.</a:t>
            </a:r>
            <a:endParaRPr lang="en-US" sz="2400" kern="1200" dirty="0">
              <a:solidFill>
                <a:schemeClr val="tx1"/>
              </a:solidFill>
              <a:effectLst/>
              <a:latin typeface="+mn-lt"/>
              <a:ea typeface="+mn-ea"/>
              <a:cs typeface="+mn-cs"/>
            </a:endParaRPr>
          </a:p>
          <a:p>
            <a:pPr marL="674815" lvl="3" indent="-180000">
              <a:buFont typeface="Arial" panose="020B0604020202020204" pitchFamily="34" charset="0"/>
              <a:buChar char="•"/>
            </a:pPr>
            <a:r>
              <a:rPr lang="en-US" sz="1200" kern="1200" dirty="0">
                <a:solidFill>
                  <a:schemeClr val="tx1"/>
                </a:solidFill>
                <a:effectLst/>
                <a:latin typeface="+mn-lt"/>
                <a:ea typeface="+mn-ea"/>
                <a:cs typeface="+mn-cs"/>
              </a:rPr>
              <a:t>Businesses face demands from regulators, consumers, governments. </a:t>
            </a:r>
            <a:endParaRPr lang="en-US" sz="2200" kern="1200" dirty="0">
              <a:solidFill>
                <a:schemeClr val="tx1"/>
              </a:solidFill>
              <a:effectLst/>
              <a:latin typeface="+mn-lt"/>
              <a:ea typeface="+mn-ea"/>
              <a:cs typeface="+mn-cs"/>
            </a:endParaRPr>
          </a:p>
          <a:p>
            <a:pPr marL="674815" lvl="3" indent="-180000">
              <a:buFont typeface="Arial" panose="020B0604020202020204" pitchFamily="34" charset="0"/>
              <a:buChar char="•"/>
            </a:pPr>
            <a:r>
              <a:rPr lang="en-US" sz="1200" kern="1200" dirty="0">
                <a:solidFill>
                  <a:schemeClr val="tx1"/>
                </a:solidFill>
                <a:effectLst/>
                <a:latin typeface="+mn-lt"/>
                <a:ea typeface="+mn-ea"/>
                <a:cs typeface="+mn-cs"/>
              </a:rPr>
              <a:t>They are under pressure to minimize waste, emissions, and reduce their carbon footprint.</a:t>
            </a:r>
            <a:endParaRPr lang="en-US" sz="2200" kern="1200" dirty="0">
              <a:solidFill>
                <a:schemeClr val="tx1"/>
              </a:solidFill>
              <a:effectLst/>
              <a:latin typeface="+mn-lt"/>
              <a:ea typeface="+mn-ea"/>
              <a:cs typeface="+mn-cs"/>
            </a:endParaRPr>
          </a:p>
          <a:p>
            <a:pPr marL="674815" lvl="3" indent="-180000">
              <a:buFont typeface="Arial" panose="020B0604020202020204" pitchFamily="34" charset="0"/>
              <a:buChar char="•"/>
            </a:pPr>
            <a:r>
              <a:rPr lang="en-US" sz="1200" kern="1200" dirty="0">
                <a:solidFill>
                  <a:schemeClr val="tx1"/>
                </a:solidFill>
                <a:effectLst/>
                <a:latin typeface="+mn-lt"/>
                <a:ea typeface="+mn-ea"/>
                <a:cs typeface="+mn-cs"/>
              </a:rPr>
              <a:t>To actively manage the impact your products and processes have on the environment and communities all around the world.</a:t>
            </a:r>
            <a:endParaRPr lang="en-US" sz="2200" kern="1200" dirty="0">
              <a:solidFill>
                <a:schemeClr val="tx1"/>
              </a:solidFill>
              <a:effectLst/>
              <a:latin typeface="+mn-lt"/>
              <a:ea typeface="+mn-ea"/>
              <a:cs typeface="+mn-cs"/>
            </a:endParaRPr>
          </a:p>
          <a:p>
            <a:pPr marL="674815" lvl="3" indent="-180000">
              <a:buFont typeface="Arial" panose="020B0604020202020204" pitchFamily="34" charset="0"/>
              <a:buChar char="•"/>
            </a:pPr>
            <a:r>
              <a:rPr lang="en-US" sz="1200" kern="1200" dirty="0">
                <a:solidFill>
                  <a:schemeClr val="tx1"/>
                </a:solidFill>
                <a:effectLst/>
                <a:latin typeface="+mn-lt"/>
                <a:ea typeface="+mn-ea"/>
                <a:cs typeface="+mn-cs"/>
              </a:rPr>
              <a:t>And many see sustainable business practices as their guiding purpose.</a:t>
            </a:r>
            <a:endParaRPr lang="en-US" sz="2200" kern="1200" dirty="0">
              <a:solidFill>
                <a:schemeClr val="tx1"/>
              </a:solidFill>
              <a:effectLst/>
              <a:latin typeface="+mn-lt"/>
              <a:ea typeface="+mn-ea"/>
              <a:cs typeface="+mn-cs"/>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D8C2C35-2B8A-446E-BEC0-FD36716C29AC}" type="slidenum">
              <a:rPr lang="de-DE" smtClean="0"/>
              <a:pPr/>
              <a:t>6</a:t>
            </a:fld>
            <a:endParaRPr lang="de-DE" dirty="0"/>
          </a:p>
        </p:txBody>
      </p:sp>
    </p:spTree>
    <p:extLst>
      <p:ext uri="{BB962C8B-B14F-4D97-AF65-F5344CB8AC3E}">
        <p14:creationId xmlns:p14="http://schemas.microsoft.com/office/powerpoint/2010/main" val="1118011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spcAft>
                <a:spcPts val="1200"/>
              </a:spcAft>
            </a:pPr>
            <a:r>
              <a:rPr lang="en-US" sz="1400" b="1" dirty="0"/>
              <a:t>SAP Digital Supply Chain Delivers End-to-End Acceleration</a:t>
            </a:r>
            <a:br>
              <a:rPr lang="en-US" sz="1400" dirty="0"/>
            </a:br>
            <a:r>
              <a:rPr lang="en-US" sz="1400" dirty="0"/>
              <a:t>SAP takes responsiveness and resiliency from boardroom buzzwords to operational reality. With SAP Digital Supply Chain solutions, you can synchronize planning company-wide and use intelligent assets, processes, and Industry 4.0 best practices to link every part of the design-to-operate process together, connect it with the rest of your company, and integrate it completely with all your suppliers. Now, you can combine intelligent manufacturing automation with business execution – continuously improving the pace, quality, and sustainability of production. You can replace the vulnerabilities in your process and supply chain that slow you down with the confidence and speed it takes to grow. </a:t>
            </a:r>
          </a:p>
          <a:p>
            <a:endParaRPr lang="en-US" sz="14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7D8C2C35-2B8A-446E-BEC0-FD36716C29AC}" type="slidenum">
              <a:rPr lang="de-DE" smtClean="0"/>
              <a:pPr/>
              <a:t>7</a:t>
            </a:fld>
            <a:endParaRPr lang="de-DE" dirty="0"/>
          </a:p>
        </p:txBody>
      </p:sp>
    </p:spTree>
    <p:extLst>
      <p:ext uri="{BB962C8B-B14F-4D97-AF65-F5344CB8AC3E}">
        <p14:creationId xmlns:p14="http://schemas.microsoft.com/office/powerpoint/2010/main" val="3722589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400" i="0" kern="1200" dirty="0">
                <a:solidFill>
                  <a:schemeClr val="tx1"/>
                </a:solidFill>
                <a:effectLst/>
                <a:latin typeface="+mn-lt"/>
                <a:ea typeface="+mn-ea"/>
                <a:cs typeface="+mn-cs"/>
              </a:rPr>
              <a:t>VV</a:t>
            </a:r>
          </a:p>
          <a:p>
            <a:r>
              <a:rPr lang="en-US" sz="1400" i="0" kern="1200" dirty="0">
                <a:solidFill>
                  <a:schemeClr val="tx1"/>
                </a:solidFill>
                <a:effectLst/>
                <a:latin typeface="+mn-lt"/>
                <a:ea typeface="+mn-ea"/>
                <a:cs typeface="+mn-cs"/>
              </a:rPr>
              <a:t>The world </a:t>
            </a:r>
            <a:r>
              <a:rPr lang="en-US" sz="1400" i="0" u="sng" kern="1200" dirty="0">
                <a:solidFill>
                  <a:schemeClr val="tx1"/>
                </a:solidFill>
                <a:effectLst/>
                <a:latin typeface="+mn-lt"/>
                <a:ea typeface="+mn-ea"/>
                <a:cs typeface="+mn-cs"/>
              </a:rPr>
              <a:t>now</a:t>
            </a:r>
            <a:r>
              <a:rPr lang="en-US" sz="1400" i="0" kern="1200" dirty="0">
                <a:solidFill>
                  <a:schemeClr val="tx1"/>
                </a:solidFill>
                <a:effectLst/>
                <a:latin typeface="+mn-lt"/>
                <a:ea typeface="+mn-ea"/>
                <a:cs typeface="+mn-cs"/>
              </a:rPr>
              <a:t> needs operational, resilient supply chains more than ever before in order bring the needed goods and services to end consumers.  However, supply chains are threatened by unprecedented levels of uncertainty and volatility.  Supply chain leaders must address how to:</a:t>
            </a:r>
          </a:p>
          <a:p>
            <a:pPr marL="285750" lvl="0" indent="-285750">
              <a:buFont typeface="Arial" panose="020B0604020202020204" pitchFamily="34" charset="0"/>
              <a:buChar char="•"/>
            </a:pPr>
            <a:r>
              <a:rPr lang="en-US" sz="1400" i="0" kern="1200" dirty="0">
                <a:solidFill>
                  <a:schemeClr val="tx1"/>
                </a:solidFill>
                <a:effectLst/>
                <a:latin typeface="+mn-lt"/>
                <a:ea typeface="+mn-ea"/>
                <a:cs typeface="+mn-cs"/>
              </a:rPr>
              <a:t>Substitute components in bill-of-material due to shortages</a:t>
            </a:r>
          </a:p>
          <a:p>
            <a:pPr marL="285750" lvl="0" indent="-285750">
              <a:buFont typeface="Arial" panose="020B0604020202020204" pitchFamily="34" charset="0"/>
              <a:buChar char="•"/>
            </a:pPr>
            <a:r>
              <a:rPr lang="en-US" sz="1400" i="0" kern="1200" dirty="0">
                <a:solidFill>
                  <a:schemeClr val="tx1"/>
                </a:solidFill>
                <a:effectLst/>
                <a:latin typeface="+mn-lt"/>
                <a:ea typeface="+mn-ea"/>
                <a:cs typeface="+mn-cs"/>
              </a:rPr>
              <a:t>Quickly match uncertain capacity with more variable demand</a:t>
            </a:r>
          </a:p>
          <a:p>
            <a:pPr marL="285750" lvl="0" indent="-285750">
              <a:buFont typeface="Arial" panose="020B0604020202020204" pitchFamily="34" charset="0"/>
              <a:buChar char="•"/>
            </a:pPr>
            <a:r>
              <a:rPr lang="en-US" sz="1400" i="0" kern="1200" dirty="0">
                <a:solidFill>
                  <a:schemeClr val="tx1"/>
                </a:solidFill>
                <a:effectLst/>
                <a:latin typeface="+mn-lt"/>
                <a:ea typeface="+mn-ea"/>
                <a:cs typeface="+mn-cs"/>
              </a:rPr>
              <a:t>Repurpose manufacturing sites to product more critical health care items</a:t>
            </a:r>
          </a:p>
          <a:p>
            <a:pPr marL="285750" lvl="0" indent="-285750">
              <a:buFont typeface="Arial" panose="020B0604020202020204" pitchFamily="34" charset="0"/>
              <a:buChar char="•"/>
            </a:pPr>
            <a:r>
              <a:rPr lang="en-US" sz="1400" i="0" kern="1200" dirty="0">
                <a:solidFill>
                  <a:schemeClr val="tx1"/>
                </a:solidFill>
                <a:effectLst/>
                <a:latin typeface="+mn-lt"/>
                <a:ea typeface="+mn-ea"/>
                <a:cs typeface="+mn-cs"/>
              </a:rPr>
              <a:t>Distribute products with restrictions in transportation</a:t>
            </a:r>
          </a:p>
          <a:p>
            <a:pPr marL="285750" lvl="0" indent="-285750">
              <a:buFont typeface="Arial" panose="020B0604020202020204" pitchFamily="34" charset="0"/>
              <a:buChar char="•"/>
            </a:pPr>
            <a:r>
              <a:rPr lang="en-US" sz="1400" i="0" kern="1200" dirty="0">
                <a:solidFill>
                  <a:schemeClr val="tx1"/>
                </a:solidFill>
                <a:effectLst/>
                <a:latin typeface="+mn-lt"/>
                <a:ea typeface="+mn-ea"/>
                <a:cs typeface="+mn-cs"/>
              </a:rPr>
              <a:t>Ensure that critical assets in supply chain are maintained and available </a:t>
            </a:r>
          </a:p>
          <a:p>
            <a:r>
              <a:rPr lang="en-US" sz="1400" i="0" kern="1200" dirty="0">
                <a:solidFill>
                  <a:schemeClr val="tx1"/>
                </a:solidFill>
                <a:effectLst/>
                <a:latin typeface="+mn-lt"/>
                <a:ea typeface="+mn-ea"/>
                <a:cs typeface="+mn-cs"/>
              </a:rPr>
              <a:t> </a:t>
            </a:r>
            <a:endParaRPr lang="en-US" sz="1500" b="1" dirty="0"/>
          </a:p>
          <a:p>
            <a:pPr defTabSz="1150945" fontAlgn="base">
              <a:defRPr/>
            </a:pPr>
            <a:r>
              <a:rPr lang="en-US" sz="1500" b="1" dirty="0"/>
              <a:t>With the breadth and depth of the SAP DSC portfolio, we can help customers quickly address these types of questions and at the same time strengthen their foundation for future supply chain chocks.  </a:t>
            </a:r>
          </a:p>
          <a:p>
            <a:pPr defTabSz="1150945" fontAlgn="base">
              <a:defRPr/>
            </a:pPr>
            <a:endParaRPr lang="en-US" sz="1500" b="1" dirty="0"/>
          </a:p>
          <a:p>
            <a:pPr defTabSz="1150945" fontAlgn="base">
              <a:defRPr/>
            </a:pPr>
            <a:r>
              <a:rPr lang="en-US" sz="1500" dirty="0"/>
              <a:t>The COVID-19 crisis has also exposed companies to structural weak points in the supply chain.  By digitizing the supply chain, companies are better able to address these vulnerabilities.  We have an opportunity, perhaps even a duty, to lead our customers through these supply chain challenges right now.</a:t>
            </a:r>
          </a:p>
          <a:p>
            <a:pPr rtl="0" fontAlgn="base"/>
            <a:endParaRPr lang="en-US" sz="1500" b="1" dirty="0"/>
          </a:p>
          <a:p>
            <a:pPr rtl="0" fontAlgn="base"/>
            <a:endParaRPr lang="en-US" sz="1500" b="1" dirty="0"/>
          </a:p>
          <a:p>
            <a:pPr rtl="0" fontAlgn="base"/>
            <a:r>
              <a:rPr lang="en-US" sz="1500" b="1" dirty="0"/>
              <a:t>The COVID-19 pandemic has caused commonly occurring supply chain disruptions to become part of a global economic crisis.</a:t>
            </a:r>
            <a:r>
              <a:rPr lang="en-US" sz="1500" dirty="0"/>
              <a:t>​</a:t>
            </a:r>
          </a:p>
          <a:p>
            <a:pPr rtl="0" fontAlgn="base"/>
            <a:r>
              <a:rPr lang="en-US" sz="1500" dirty="0"/>
              <a:t>​</a:t>
            </a:r>
          </a:p>
          <a:p>
            <a:pPr rtl="0" fontAlgn="base"/>
            <a:r>
              <a:rPr lang="en-US" sz="1500" b="1" dirty="0"/>
              <a:t>Supply disruptions</a:t>
            </a:r>
            <a:r>
              <a:rPr lang="en-US" sz="1500" dirty="0"/>
              <a:t>: Uncertain supply of critical materials  from affected regions​</a:t>
            </a:r>
          </a:p>
          <a:p>
            <a:pPr rtl="0" fontAlgn="base"/>
            <a:r>
              <a:rPr lang="en-US" sz="1500" dirty="0"/>
              <a:t>​</a:t>
            </a:r>
          </a:p>
          <a:p>
            <a:pPr rtl="0" fontAlgn="base"/>
            <a:r>
              <a:rPr lang="en-US" sz="1500" b="1" dirty="0"/>
              <a:t>Demand volatility: </a:t>
            </a:r>
            <a:r>
              <a:rPr lang="en-US" sz="1500" dirty="0"/>
              <a:t>Volatile consumer demand for goods and services ​</a:t>
            </a:r>
            <a:br>
              <a:rPr lang="en-US" sz="1500" dirty="0"/>
            </a:br>
            <a:r>
              <a:rPr lang="en-US" sz="1500" dirty="0"/>
              <a:t>​</a:t>
            </a:r>
          </a:p>
          <a:p>
            <a:pPr rtl="0" fontAlgn="base"/>
            <a:r>
              <a:rPr lang="en-US" sz="1500" b="1" dirty="0"/>
              <a:t>Delayed effects:</a:t>
            </a:r>
            <a:r>
              <a:rPr lang="en-US" sz="1500" dirty="0"/>
              <a:t> Supply chain cause-and-effect dynamics may take weeks if not months to play out.​</a:t>
            </a:r>
          </a:p>
          <a:p>
            <a:pPr rtl="0" fontAlgn="base"/>
            <a:r>
              <a:rPr lang="en-US" sz="1500" dirty="0"/>
              <a:t>​</a:t>
            </a:r>
          </a:p>
          <a:p>
            <a:r>
              <a:rPr lang="en-US" sz="1400" b="1" kern="1200" dirty="0">
                <a:solidFill>
                  <a:schemeClr val="tx1"/>
                </a:solidFill>
                <a:effectLst/>
                <a:latin typeface="+mn-lt"/>
                <a:ea typeface="+mn-ea"/>
                <a:cs typeface="+mn-cs"/>
              </a:rPr>
              <a:t>Human capital at risk</a:t>
            </a:r>
            <a:r>
              <a:rPr lang="en-US" sz="1400" kern="1200" dirty="0">
                <a:solidFill>
                  <a:schemeClr val="tx1"/>
                </a:solidFill>
                <a:effectLst/>
                <a:latin typeface="+mn-lt"/>
                <a:ea typeface="+mn-ea"/>
                <a:cs typeface="+mn-cs"/>
              </a:rPr>
              <a:t>  - In many countries around the world, employees are unable to go to work, either through illness, or enforced “shelter in place” orders.  Businesses have an ongoing challenge of balancing  labor shortages with  ensuring that those considered “key workers” are working in an environment that is safe and secure. In this environment, business as usual is not an option. We now need to:</a:t>
            </a:r>
          </a:p>
          <a:p>
            <a:pPr marL="285750" lvl="0" indent="-285750">
              <a:buFont typeface="Arial" panose="020B0604020202020204" pitchFamily="34" charset="0"/>
              <a:buChar char="•"/>
            </a:pPr>
            <a:r>
              <a:rPr lang="en-US" sz="1400" kern="1200" dirty="0">
                <a:solidFill>
                  <a:schemeClr val="tx1"/>
                </a:solidFill>
                <a:effectLst/>
                <a:latin typeface="+mn-lt"/>
                <a:ea typeface="+mn-ea"/>
                <a:cs typeface="+mn-cs"/>
              </a:rPr>
              <a:t>Have plans to support employee’s wellbeing, health and safety, consistent with the most conservative guidelines. </a:t>
            </a:r>
          </a:p>
          <a:p>
            <a:pPr marL="285750" lvl="0" indent="-285750">
              <a:buFont typeface="Arial" panose="020B0604020202020204" pitchFamily="34" charset="0"/>
              <a:buChar char="•"/>
            </a:pPr>
            <a:r>
              <a:rPr lang="en-US" sz="1400" kern="1200" dirty="0">
                <a:solidFill>
                  <a:schemeClr val="tx1"/>
                </a:solidFill>
                <a:effectLst/>
                <a:latin typeface="+mn-lt"/>
                <a:ea typeface="+mn-ea"/>
                <a:cs typeface="+mn-cs"/>
              </a:rPr>
              <a:t>Communicate with employees with the right level of speciﬁcity and frequency. </a:t>
            </a:r>
          </a:p>
          <a:p>
            <a:pPr marL="285750" lvl="0" indent="-285750">
              <a:buFont typeface="Arial" panose="020B0604020202020204" pitchFamily="34" charset="0"/>
              <a:buChar char="•"/>
            </a:pPr>
            <a:r>
              <a:rPr lang="en-US" sz="1400" kern="1200" dirty="0">
                <a:solidFill>
                  <a:schemeClr val="tx1"/>
                </a:solidFill>
                <a:effectLst/>
                <a:latin typeface="+mn-lt"/>
                <a:ea typeface="+mn-ea"/>
                <a:cs typeface="+mn-cs"/>
              </a:rPr>
              <a:t>Support an agile shift in workforce structure. </a:t>
            </a:r>
          </a:p>
          <a:p>
            <a:pPr rtl="0" fontAlgn="base"/>
            <a:endParaRPr lang="en-US" sz="1500" b="1" dirty="0"/>
          </a:p>
          <a:p>
            <a:pPr rtl="0" fontAlgn="base"/>
            <a:r>
              <a:rPr lang="en-US" sz="1500" b="1" dirty="0"/>
              <a:t>Oversteering: </a:t>
            </a:r>
            <a:r>
              <a:rPr lang="en-US" sz="1500" dirty="0"/>
              <a:t>Uncertainty over demand and supply will intensify bullwhip-effect making business planning extremely challenging.​</a:t>
            </a:r>
          </a:p>
          <a:p>
            <a:endParaRPr lang="en-US" dirty="0"/>
          </a:p>
          <a:p>
            <a:pPr rtl="0" fontAlgn="base"/>
            <a:endParaRPr lang="en-US" sz="1500" dirty="0"/>
          </a:p>
          <a:p>
            <a:pPr rtl="0" fontAlgn="base"/>
            <a:r>
              <a:rPr lang="en-US" sz="1500" b="1" dirty="0"/>
              <a:t>Capacity constraints: </a:t>
            </a:r>
            <a:r>
              <a:rPr lang="en-US" sz="1500" dirty="0"/>
              <a:t>Constrained labor and resource capacity in logistics​</a:t>
            </a:r>
          </a:p>
          <a:p>
            <a:pPr rtl="0" fontAlgn="base"/>
            <a:r>
              <a:rPr lang="en-US" sz="1500" dirty="0"/>
              <a:t>​</a:t>
            </a:r>
          </a:p>
          <a:p>
            <a:pPr rtl="0" fontAlgn="base"/>
            <a:r>
              <a:rPr lang="en-US" sz="1500" b="1" dirty="0"/>
              <a:t>Volatility in freight market</a:t>
            </a:r>
            <a:r>
              <a:rPr lang="en-US" sz="1500" dirty="0"/>
              <a:t>: Regional lock-downs amid response to coronavirus severely constrict freight transportation​</a:t>
            </a:r>
          </a:p>
          <a:p>
            <a:pPr rtl="0" fontAlgn="base"/>
            <a:r>
              <a:rPr lang="en-US" sz="1500" dirty="0"/>
              <a:t>​</a:t>
            </a:r>
          </a:p>
          <a:p>
            <a:pPr rtl="0" fontAlgn="base"/>
            <a:r>
              <a:rPr lang="en-US" sz="1500" b="1" dirty="0"/>
              <a:t>Lack of visibility</a:t>
            </a:r>
            <a:r>
              <a:rPr lang="en-US" sz="1500" dirty="0"/>
              <a:t>: Manual processes to locate and contract available carriers lead to delays and bottlenecks for critical supplies​</a:t>
            </a:r>
          </a:p>
          <a:p>
            <a:endParaRPr lang="en-US" dirty="0"/>
          </a:p>
        </p:txBody>
      </p:sp>
      <p:sp>
        <p:nvSpPr>
          <p:cNvPr id="4" name="Slide Number Placeholder 3"/>
          <p:cNvSpPr>
            <a:spLocks noGrp="1"/>
          </p:cNvSpPr>
          <p:nvPr>
            <p:ph type="sldNum" sz="quarter" idx="5"/>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7D8C2C35-2B8A-446E-BEC0-FD36716C29AC}" type="slidenum">
              <a:rPr kumimoji="0" lang="de-DE"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8</a:t>
            </a:fld>
            <a:endParaRPr kumimoji="0" lang="de-DE" sz="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677195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8C2C35-2B8A-446E-BEC0-FD36716C29AC}" type="slidenum">
              <a:rPr lang="en-US" smtClean="0"/>
              <a:pPr/>
              <a:t>9</a:t>
            </a:fld>
            <a:endParaRPr lang="en-US" dirty="0"/>
          </a:p>
        </p:txBody>
      </p:sp>
    </p:spTree>
    <p:extLst>
      <p:ext uri="{BB962C8B-B14F-4D97-AF65-F5344CB8AC3E}">
        <p14:creationId xmlns:p14="http://schemas.microsoft.com/office/powerpoint/2010/main" val="2008647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8" Type="http://schemas.openxmlformats.org/officeDocument/2006/relationships/hyperlink" Target="https://www.youtube.com/user/SAP" TargetMode="External"/><Relationship Id="rId13" Type="http://schemas.openxmlformats.org/officeDocument/2006/relationships/image" Target="../media/image14.png"/><Relationship Id="rId3" Type="http://schemas.openxmlformats.org/officeDocument/2006/relationships/hyperlink" Target="http://www.sap.com/trademark" TargetMode="External"/><Relationship Id="rId7" Type="http://schemas.openxmlformats.org/officeDocument/2006/relationships/image" Target="../media/image11.png"/><Relationship Id="rId12" Type="http://schemas.openxmlformats.org/officeDocument/2006/relationships/hyperlink" Target="https://www.facebook.com/SAP" TargetMode="External"/><Relationship Id="rId2" Type="http://schemas.openxmlformats.org/officeDocument/2006/relationships/image" Target="../media/image5.png"/><Relationship Id="rId1" Type="http://schemas.openxmlformats.org/officeDocument/2006/relationships/slideMaster" Target="../slideMasters/slideMaster5.xml"/><Relationship Id="rId6" Type="http://schemas.openxmlformats.org/officeDocument/2006/relationships/hyperlink" Target="https://www.linkedin.com/company/sap" TargetMode="External"/><Relationship Id="rId11" Type="http://schemas.openxmlformats.org/officeDocument/2006/relationships/image" Target="../media/image13.png"/><Relationship Id="rId5" Type="http://schemas.openxmlformats.org/officeDocument/2006/relationships/image" Target="../media/image15.png"/><Relationship Id="rId10" Type="http://schemas.openxmlformats.org/officeDocument/2006/relationships/hyperlink" Target="https://twitter.com/sap" TargetMode="External"/><Relationship Id="rId4" Type="http://schemas.openxmlformats.org/officeDocument/2006/relationships/hyperlink" Target="https://www.sap.com/registration/contact.html" TargetMode="External"/><Relationship Id="rId9" Type="http://schemas.openxmlformats.org/officeDocument/2006/relationships/image" Target="../media/image12.png"/></Relationships>
</file>

<file path=ppt/slideLayouts/_rels/slideLayout106.xml.rels><?xml version="1.0" encoding="UTF-8" standalone="yes"?>
<Relationships xmlns="http://schemas.openxmlformats.org/package/2006/relationships"><Relationship Id="rId8" Type="http://schemas.openxmlformats.org/officeDocument/2006/relationships/hyperlink" Target="https://www.youtube.com/user/SAP" TargetMode="External"/><Relationship Id="rId13"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1.png"/><Relationship Id="rId12" Type="http://schemas.openxmlformats.org/officeDocument/2006/relationships/hyperlink" Target="https://www.facebook.com/SAP" TargetMode="External"/><Relationship Id="rId2" Type="http://schemas.openxmlformats.org/officeDocument/2006/relationships/hyperlink" Target="https://www.sap.com/germany/registration/contact.html" TargetMode="External"/><Relationship Id="rId1" Type="http://schemas.openxmlformats.org/officeDocument/2006/relationships/slideMaster" Target="../slideMasters/slideMaster5.xml"/><Relationship Id="rId6" Type="http://schemas.openxmlformats.org/officeDocument/2006/relationships/hyperlink" Target="https://www.linkedin.com/company/sap" TargetMode="External"/><Relationship Id="rId11" Type="http://schemas.openxmlformats.org/officeDocument/2006/relationships/image" Target="../media/image13.png"/><Relationship Id="rId5" Type="http://schemas.openxmlformats.org/officeDocument/2006/relationships/image" Target="../media/image15.png"/><Relationship Id="rId10" Type="http://schemas.openxmlformats.org/officeDocument/2006/relationships/hyperlink" Target="https://twitter.com/sap" TargetMode="External"/><Relationship Id="rId4" Type="http://schemas.openxmlformats.org/officeDocument/2006/relationships/hyperlink" Target="http://www.sap.com/trademark" TargetMode="External"/><Relationship Id="rId9" Type="http://schemas.openxmlformats.org/officeDocument/2006/relationships/image" Target="../media/image12.png"/></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hyperlink" Target="http://global.sap.com/corporate-en/legal/copyright/index.epx" TargetMode="External"/><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sap.com/copyright" TargetMode="External"/><Relationship Id="rId7" Type="http://schemas.openxmlformats.org/officeDocument/2006/relationships/hyperlink" Target="https://www.youtube.com/user/SAP" TargetMode="External"/><Relationship Id="rId12"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hyperlink" Target="https://www.facebook.com/SAP" TargetMode="External"/><Relationship Id="rId5" Type="http://schemas.openxmlformats.org/officeDocument/2006/relationships/hyperlink" Target="https://www.linkedin.com/company/sap" TargetMode="External"/><Relationship Id="rId10" Type="http://schemas.openxmlformats.org/officeDocument/2006/relationships/image" Target="../media/image8.png"/><Relationship Id="rId4" Type="http://schemas.openxmlformats.org/officeDocument/2006/relationships/hyperlink" Target="https://www.sap.com/registration/contact.html" TargetMode="External"/><Relationship Id="rId9" Type="http://schemas.openxmlformats.org/officeDocument/2006/relationships/hyperlink" Target="https://twitter.com/sap" TargetMode="External"/></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png"/><Relationship Id="rId7" Type="http://schemas.openxmlformats.org/officeDocument/2006/relationships/hyperlink" Target="https://www.youtube.com/user/SAP" TargetMode="External"/><Relationship Id="rId12" Type="http://schemas.openxmlformats.org/officeDocument/2006/relationships/image" Target="../media/image9.png"/><Relationship Id="rId2" Type="http://schemas.openxmlformats.org/officeDocument/2006/relationships/hyperlink" Target="https://www.sap.com/germany/registration/contact.html" TargetMode="External"/><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hyperlink" Target="https://www.facebook.com/SAP" TargetMode="External"/><Relationship Id="rId5" Type="http://schemas.openxmlformats.org/officeDocument/2006/relationships/hyperlink" Target="https://www.linkedin.com/company/sap" TargetMode="External"/><Relationship Id="rId10" Type="http://schemas.openxmlformats.org/officeDocument/2006/relationships/image" Target="../media/image8.png"/><Relationship Id="rId4" Type="http://schemas.openxmlformats.org/officeDocument/2006/relationships/hyperlink" Target="https://www.sap.com/corporate/de/legal/copyright.html" TargetMode="External"/><Relationship Id="rId9" Type="http://schemas.openxmlformats.org/officeDocument/2006/relationships/hyperlink" Target="https://twitter.com/sap" TargetMode="Externa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sap.com/copyright" TargetMode="External"/><Relationship Id="rId7" Type="http://schemas.openxmlformats.org/officeDocument/2006/relationships/hyperlink" Target="https://www.youtube.com/user/SAP" TargetMode="External"/><Relationship Id="rId12"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6.png"/><Relationship Id="rId11" Type="http://schemas.openxmlformats.org/officeDocument/2006/relationships/hyperlink" Target="https://www.facebook.com/SAP" TargetMode="External"/><Relationship Id="rId5" Type="http://schemas.openxmlformats.org/officeDocument/2006/relationships/hyperlink" Target="https://www.linkedin.com/company/sap" TargetMode="External"/><Relationship Id="rId10" Type="http://schemas.openxmlformats.org/officeDocument/2006/relationships/image" Target="../media/image8.png"/><Relationship Id="rId4" Type="http://schemas.openxmlformats.org/officeDocument/2006/relationships/hyperlink" Target="https://www.sap.com/registration/contact.html" TargetMode="External"/><Relationship Id="rId9" Type="http://schemas.openxmlformats.org/officeDocument/2006/relationships/hyperlink" Target="https://twitter.com/sap" TargetMode="External"/></Relationships>
</file>

<file path=ppt/slideLayouts/_rels/slideLayout6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png"/><Relationship Id="rId7" Type="http://schemas.openxmlformats.org/officeDocument/2006/relationships/hyperlink" Target="https://www.youtube.com/user/SAP" TargetMode="External"/><Relationship Id="rId12" Type="http://schemas.openxmlformats.org/officeDocument/2006/relationships/image" Target="../media/image9.png"/><Relationship Id="rId2" Type="http://schemas.openxmlformats.org/officeDocument/2006/relationships/hyperlink" Target="https://www.sap.com/germany/registration/contact.html" TargetMode="External"/><Relationship Id="rId1" Type="http://schemas.openxmlformats.org/officeDocument/2006/relationships/slideMaster" Target="../slideMasters/slideMaster3.xml"/><Relationship Id="rId6" Type="http://schemas.openxmlformats.org/officeDocument/2006/relationships/image" Target="../media/image6.png"/><Relationship Id="rId11" Type="http://schemas.openxmlformats.org/officeDocument/2006/relationships/hyperlink" Target="https://www.facebook.com/SAP" TargetMode="External"/><Relationship Id="rId5" Type="http://schemas.openxmlformats.org/officeDocument/2006/relationships/hyperlink" Target="https://www.linkedin.com/company/sap" TargetMode="External"/><Relationship Id="rId10" Type="http://schemas.openxmlformats.org/officeDocument/2006/relationships/image" Target="../media/image8.png"/><Relationship Id="rId4" Type="http://schemas.openxmlformats.org/officeDocument/2006/relationships/hyperlink" Target="https://www.sap.com/corporate/de/legal/copyright.html" TargetMode="External"/><Relationship Id="rId9" Type="http://schemas.openxmlformats.org/officeDocument/2006/relationships/hyperlink" Target="https://twitter.com/sap" TargetMode="Externa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www.sap.com/trademark" TargetMode="External"/><Relationship Id="rId7" Type="http://schemas.openxmlformats.org/officeDocument/2006/relationships/hyperlink" Target="https://www.youtube.com/user/SAP" TargetMode="External"/><Relationship Id="rId12"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Master" Target="../slideMasters/slideMaster4.xml"/><Relationship Id="rId6" Type="http://schemas.openxmlformats.org/officeDocument/2006/relationships/image" Target="../media/image11.png"/><Relationship Id="rId11" Type="http://schemas.openxmlformats.org/officeDocument/2006/relationships/hyperlink" Target="https://www.facebook.com/SAP" TargetMode="External"/><Relationship Id="rId5" Type="http://schemas.openxmlformats.org/officeDocument/2006/relationships/hyperlink" Target="https://www.linkedin.com/company/sap" TargetMode="External"/><Relationship Id="rId10" Type="http://schemas.openxmlformats.org/officeDocument/2006/relationships/image" Target="../media/image13.png"/><Relationship Id="rId4" Type="http://schemas.openxmlformats.org/officeDocument/2006/relationships/hyperlink" Target="https://www.sap.com/registration/contact.html" TargetMode="External"/><Relationship Id="rId9" Type="http://schemas.openxmlformats.org/officeDocument/2006/relationships/hyperlink" Target="https://twitter.com/sap" TargetMode="External"/></Relationships>
</file>

<file path=ppt/slideLayouts/_rels/slideLayout8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www.sap.de/trademark" TargetMode="External"/><Relationship Id="rId7" Type="http://schemas.openxmlformats.org/officeDocument/2006/relationships/hyperlink" Target="https://www.youtube.com/user/SAP" TargetMode="External"/><Relationship Id="rId12"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Master" Target="../slideMasters/slideMaster4.xml"/><Relationship Id="rId6" Type="http://schemas.openxmlformats.org/officeDocument/2006/relationships/image" Target="../media/image11.png"/><Relationship Id="rId11" Type="http://schemas.openxmlformats.org/officeDocument/2006/relationships/hyperlink" Target="https://www.facebook.com/SAP" TargetMode="External"/><Relationship Id="rId5" Type="http://schemas.openxmlformats.org/officeDocument/2006/relationships/hyperlink" Target="https://www.linkedin.com/company/sap" TargetMode="External"/><Relationship Id="rId10" Type="http://schemas.openxmlformats.org/officeDocument/2006/relationships/image" Target="../media/image13.png"/><Relationship Id="rId4" Type="http://schemas.openxmlformats.org/officeDocument/2006/relationships/hyperlink" Target="https://www.sap.com/germany/registration/contact.html" TargetMode="External"/><Relationship Id="rId9" Type="http://schemas.openxmlformats.org/officeDocument/2006/relationships/hyperlink" Target="https://twitter.com/sap" TargetMode="Externa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Agenda items placeholder"/>
          <p:cNvSpPr>
            <a:spLocks noGrp="1"/>
          </p:cNvSpPr>
          <p:nvPr>
            <p:ph type="body" sz="quarter" idx="10" hasCustomPrompt="1"/>
          </p:nvPr>
        </p:nvSpPr>
        <p:spPr>
          <a:xfrm>
            <a:off x="504000" y="1620000"/>
            <a:ext cx="11185200" cy="4230000"/>
          </a:xfrm>
        </p:spPr>
        <p:txBody>
          <a:bodyPr>
            <a:noAutofit/>
          </a:bodyPr>
          <a:lstStyle>
            <a:lvl1pPr marL="0" marR="0" indent="0" algn="l" defTabSz="1088558" rtl="0" eaLnBrk="1" fontAlgn="auto" latinLnBrk="0" hangingPunct="1">
              <a:lnSpc>
                <a:spcPct val="100000"/>
              </a:lnSpc>
              <a:spcBef>
                <a:spcPts val="3000"/>
              </a:spcBef>
              <a:spcAft>
                <a:spcPts val="0"/>
              </a:spcAft>
              <a:buClr>
                <a:schemeClr val="accent1"/>
              </a:buClr>
              <a:buSzPct val="80000"/>
              <a:buFontTx/>
              <a:buNone/>
              <a:tabLst/>
              <a:defRPr sz="2000" b="0"/>
            </a:lvl1pPr>
            <a:lvl2pPr marL="179964" marR="0" indent="-179964" algn="l" defTabSz="1088558"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sz="1800"/>
            </a:lvl2pPr>
            <a:lvl3pPr marL="359928" marR="0" indent="-179352" algn="l" defTabSz="1088558" rtl="0" eaLnBrk="1" fontAlgn="auto" latinLnBrk="0" hangingPunct="1">
              <a:lnSpc>
                <a:spcPct val="100000"/>
              </a:lnSpc>
              <a:spcBef>
                <a:spcPts val="400"/>
              </a:spcBef>
              <a:spcAft>
                <a:spcPts val="0"/>
              </a:spcAft>
              <a:buClr>
                <a:schemeClr val="tx1"/>
              </a:buClr>
              <a:buSzPct val="100000"/>
              <a:buFont typeface="Arial" pitchFamily="34" charset="0"/>
              <a:buChar char="–"/>
              <a:tabLst/>
              <a:defRPr sz="1800" baseline="0"/>
            </a:lvl3pPr>
            <a:lvl4pPr marL="539892" marR="0" indent="-179964" algn="l" defTabSz="1088558" rtl="0" eaLnBrk="1" fontAlgn="auto" latinLnBrk="0" hangingPunct="1">
              <a:lnSpc>
                <a:spcPct val="100000"/>
              </a:lnSpc>
              <a:spcBef>
                <a:spcPts val="250"/>
              </a:spcBef>
              <a:spcAft>
                <a:spcPts val="0"/>
              </a:spcAft>
              <a:buClr>
                <a:schemeClr val="tx1"/>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dirty="0"/>
              <a:t>Agenda Item/Divider Headline</a:t>
            </a:r>
          </a:p>
          <a:p>
            <a:pPr lvl="1"/>
            <a:r>
              <a:rPr lang="en-US" dirty="0"/>
              <a:t>Details</a:t>
            </a:r>
          </a:p>
        </p:txBody>
      </p:sp>
      <p:sp>
        <p:nvSpPr>
          <p:cNvPr id="3" name="Agenda title"/>
          <p:cNvSpPr>
            <a:spLocks noGrp="1"/>
          </p:cNvSpPr>
          <p:nvPr>
            <p:ph type="title" hasCustomPrompt="1"/>
          </p:nvPr>
        </p:nvSpPr>
        <p:spPr/>
        <p:txBody>
          <a:bodyPr/>
          <a:lstStyle>
            <a:lvl1pPr>
              <a:defRPr/>
            </a:lvl1pPr>
          </a:lstStyle>
          <a:p>
            <a:r>
              <a:rPr lang="en-US" dirty="0"/>
              <a:t>Agenda</a:t>
            </a:r>
          </a:p>
        </p:txBody>
      </p:sp>
    </p:spTree>
    <p:extLst>
      <p:ext uri="{BB962C8B-B14F-4D97-AF65-F5344CB8AC3E}">
        <p14:creationId xmlns:p14="http://schemas.microsoft.com/office/powerpoint/2010/main" val="1859360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solidFill>
                  <a:schemeClr val="tx1"/>
                </a:solidFill>
              </a:defRPr>
            </a:lvl1pPr>
            <a:lvl2pPr marL="395921" indent="0">
              <a:buNone/>
              <a:defRPr sz="1200">
                <a:solidFill>
                  <a:schemeClr val="tx1"/>
                </a:solidFill>
              </a:defRPr>
            </a:lvl2pPr>
          </a:lstStyle>
          <a:p>
            <a:pPr lvl="0"/>
            <a:r>
              <a:rPr lang="en-US" noProof="0" dirty="0"/>
              <a:t>“Quote goes here </a:t>
            </a:r>
            <a:br>
              <a:rPr lang="en-US" noProof="0" dirty="0"/>
            </a:br>
            <a:r>
              <a:rPr lang="en-US" noProof="0" dirty="0"/>
              <a:t>and here.”</a:t>
            </a:r>
          </a:p>
          <a:p>
            <a:pPr lvl="1"/>
            <a:r>
              <a:rPr lang="en-US" noProof="0" dirty="0"/>
              <a:t>Source</a:t>
            </a:r>
          </a:p>
        </p:txBody>
      </p:sp>
      <p:sp>
        <p:nvSpPr>
          <p:cNvPr id="2" name="Title 1"/>
          <p:cNvSpPr>
            <a:spLocks noGrp="1"/>
          </p:cNvSpPr>
          <p:nvPr>
            <p:ph type="title" hasCustomPrompt="1"/>
          </p:nvPr>
        </p:nvSpPr>
        <p:spPr/>
        <p:txBody>
          <a:bodyPr/>
          <a:lstStyle>
            <a:lvl1pPr>
              <a:defRPr>
                <a:solidFill>
                  <a:schemeClr val="tx1"/>
                </a:solidFill>
              </a:defRPr>
            </a:lvl1pPr>
          </a:lstStyle>
          <a:p>
            <a:r>
              <a:rPr lang="en-US" noProof="0" dirty="0"/>
              <a:t>Insert page title (sentence case)</a:t>
            </a:r>
            <a:endParaRPr lang="en-US" dirty="0"/>
          </a:p>
        </p:txBody>
      </p:sp>
    </p:spTree>
    <p:extLst>
      <p:ext uri="{BB962C8B-B14F-4D97-AF65-F5344CB8AC3E}">
        <p14:creationId xmlns:p14="http://schemas.microsoft.com/office/powerpoint/2010/main" val="93278590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Full Bleed Image ">
    <p:spTree>
      <p:nvGrpSpPr>
        <p:cNvPr id="1" name=""/>
        <p:cNvGrpSpPr/>
        <p:nvPr/>
      </p:nvGrpSpPr>
      <p:grpSpPr>
        <a:xfrm>
          <a:off x="0" y="0"/>
          <a:ext cx="0" cy="0"/>
          <a:chOff x="0" y="0"/>
          <a:chExt cx="0" cy="0"/>
        </a:xfrm>
      </p:grpSpPr>
      <p:sp>
        <p:nvSpPr>
          <p:cNvPr id="5" name="Picture Placeholder"/>
          <p:cNvSpPr>
            <a:spLocks noGrp="1"/>
          </p:cNvSpPr>
          <p:nvPr>
            <p:ph type="pic" sz="quarter" idx="10" hasCustomPrompt="1"/>
          </p:nvPr>
        </p:nvSpPr>
        <p:spPr bwMode="gray">
          <a:xfrm>
            <a:off x="1" y="0"/>
            <a:ext cx="12195175"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a:t>
            </a:r>
          </a:p>
        </p:txBody>
      </p:sp>
    </p:spTree>
    <p:extLst>
      <p:ext uri="{BB962C8B-B14F-4D97-AF65-F5344CB8AC3E}">
        <p14:creationId xmlns:p14="http://schemas.microsoft.com/office/powerpoint/2010/main" val="250001740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ext and Screenshot">
    <p:spTree>
      <p:nvGrpSpPr>
        <p:cNvPr id="1" name=""/>
        <p:cNvGrpSpPr/>
        <p:nvPr/>
      </p:nvGrpSpPr>
      <p:grpSpPr>
        <a:xfrm>
          <a:off x="0" y="0"/>
          <a:ext cx="0" cy="0"/>
          <a:chOff x="0" y="0"/>
          <a:chExt cx="0" cy="0"/>
        </a:xfrm>
      </p:grpSpPr>
      <p:sp>
        <p:nvSpPr>
          <p:cNvPr id="5" name="Picture Placeholder"/>
          <p:cNvSpPr>
            <a:spLocks noGrp="1"/>
          </p:cNvSpPr>
          <p:nvPr>
            <p:ph type="pic" sz="quarter" idx="13" hasCustomPrompt="1"/>
          </p:nvPr>
        </p:nvSpPr>
        <p:spPr bwMode="gray">
          <a:xfrm>
            <a:off x="6362477" y="1620000"/>
            <a:ext cx="5328000" cy="4716000"/>
          </a:xfrm>
          <a:noFill/>
        </p:spPr>
        <p:txBody>
          <a:bodyPr vert="horz" lIns="0" tIns="1512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screenshot</a:t>
            </a:r>
          </a:p>
        </p:txBody>
      </p:sp>
      <p:sp>
        <p:nvSpPr>
          <p:cNvPr id="4" name="Text Placeholder"/>
          <p:cNvSpPr>
            <a:spLocks noGrp="1"/>
          </p:cNvSpPr>
          <p:nvPr>
            <p:ph type="body" sz="quarter" idx="10" hasCustomPrompt="1"/>
          </p:nvPr>
        </p:nvSpPr>
        <p:spPr>
          <a:xfrm>
            <a:off x="504000" y="1620000"/>
            <a:ext cx="5328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605197068"/>
      </p:ext>
    </p:extLst>
  </p:cSld>
  <p:clrMapOvr>
    <a:masterClrMapping/>
  </p:clrMapOvr>
  <p:extLst>
    <p:ext uri="{DCECCB84-F9BA-43D5-87BE-67443E8EF086}">
      <p15:sldGuideLst xmlns:p15="http://schemas.microsoft.com/office/powerpoint/2012/main">
        <p15:guide id="1" pos="317">
          <p15:clr>
            <a:srgbClr val="FBAE40"/>
          </p15:clr>
        </p15:guide>
        <p15:guide id="2" orient="horz" pos="1020">
          <p15:clr>
            <a:srgbClr val="FBAE40"/>
          </p15:clr>
        </p15:guide>
        <p15:guide id="3" pos="3674">
          <p15:clr>
            <a:srgbClr val="FBAE40"/>
          </p15:clr>
        </p15:guide>
        <p15:guide id="4" pos="4008">
          <p15:clr>
            <a:srgbClr val="FBAE40"/>
          </p15:clr>
        </p15:guide>
        <p15:guide id="5" pos="7364">
          <p15:clr>
            <a:srgbClr val="FBAE40"/>
          </p15:clr>
        </p15:guide>
        <p15:guide id="6" orient="horz" pos="317">
          <p15:clr>
            <a:srgbClr val="FBAE40"/>
          </p15:clr>
        </p15:guide>
        <p15:guide id="7" orient="horz" pos="551">
          <p15:clr>
            <a:srgbClr val="FBAE40"/>
          </p15:clr>
        </p15:guide>
        <p15:guide id="8" orient="horz" pos="3991">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p:cNvSpPr>
            <a:spLocks noGrp="1"/>
          </p:cNvSpPr>
          <p:nvPr>
            <p:ph idx="1" hasCustomPrompt="1"/>
          </p:nvPr>
        </p:nvSpPr>
        <p:spPr bwMode="gray">
          <a:xfrm>
            <a:off x="504000" y="1620000"/>
            <a:ext cx="11185200" cy="4716000"/>
          </a:xfrm>
          <a:noFill/>
        </p:spPr>
        <p:txBody>
          <a:bodyPr tIns="1368000"/>
          <a:lstStyle>
            <a:lvl1pPr algn="ctr">
              <a:defRPr sz="1400" b="0"/>
            </a:lvl1pPr>
          </a:lstStyle>
          <a:p>
            <a:pPr lvl="0"/>
            <a:r>
              <a:rPr lang="en-US"/>
              <a:t>Click to add content</a:t>
            </a:r>
          </a:p>
        </p:txBody>
      </p:sp>
      <p:sp>
        <p:nvSpPr>
          <p:cNvPr id="2" name="Title"/>
          <p:cNvSpPr>
            <a:spLocks noGrp="1"/>
          </p:cNvSpPr>
          <p:nvPr>
            <p:ph type="title" hasCustomPrompt="1"/>
          </p:nvPr>
        </p:nvSpPr>
        <p:spPr/>
        <p:txBody>
          <a:bodyPr/>
          <a:lstStyle/>
          <a:p>
            <a:r>
              <a:rPr lang="en-US" noProof="0"/>
              <a:t>Insert page title (sentence case)</a:t>
            </a:r>
            <a:endParaRPr lang="en-US"/>
          </a:p>
        </p:txBody>
      </p:sp>
    </p:spTree>
    <p:extLst>
      <p:ext uri="{BB962C8B-B14F-4D97-AF65-F5344CB8AC3E}">
        <p14:creationId xmlns:p14="http://schemas.microsoft.com/office/powerpoint/2010/main" val="192083118"/>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orient="horz" pos="551">
          <p15:clr>
            <a:srgbClr val="FBAE40"/>
          </p15:clr>
        </p15:guide>
        <p15:guide id="4" orient="horz" pos="1020">
          <p15:clr>
            <a:srgbClr val="FBAE40"/>
          </p15:clr>
        </p15:guide>
        <p15:guide id="5" orient="horz" pos="3991">
          <p15:clr>
            <a:srgbClr val="FBAE40"/>
          </p15:clr>
        </p15:guide>
        <p15:guide id="6" pos="7364">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857660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p:cSld name="Thank You and Contact Information">
    <p:bg>
      <p:bgRef idx="1001">
        <a:schemeClr val="bg1"/>
      </p:bgRef>
    </p:bg>
    <p:spTree>
      <p:nvGrpSpPr>
        <p:cNvPr id="1" name=""/>
        <p:cNvGrpSpPr/>
        <p:nvPr/>
      </p:nvGrpSpPr>
      <p:grpSpPr>
        <a:xfrm>
          <a:off x="0" y="0"/>
          <a:ext cx="0" cy="0"/>
          <a:chOff x="0" y="0"/>
          <a:chExt cx="0" cy="0"/>
        </a:xfrm>
      </p:grpSpPr>
      <p:pic>
        <p:nvPicPr>
          <p:cNvPr id="7" name="SAP Logo" descr="SAP Logo" title="SAP Logo"/>
          <p:cNvPicPr>
            <a:picLocks noChangeAspect="1"/>
          </p:cNvPicPr>
          <p:nvPr userDrawn="1"/>
        </p:nvPicPr>
        <p:blipFill>
          <a:blip r:embed="rId2"/>
          <a:stretch>
            <a:fillRect/>
          </a:stretch>
        </p:blipFill>
        <p:spPr>
          <a:xfrm>
            <a:off x="9725565" y="5994000"/>
            <a:ext cx="1963635" cy="360000"/>
          </a:xfrm>
          <a:prstGeom prst="rect">
            <a:avLst/>
          </a:prstGeom>
        </p:spPr>
      </p:pic>
      <p:sp>
        <p:nvSpPr>
          <p:cNvPr id="93" name="Contact information"/>
          <p:cNvSpPr>
            <a:spLocks noGrp="1"/>
          </p:cNvSpPr>
          <p:nvPr>
            <p:ph type="body" sz="quarter" idx="10" hasCustomPrompt="1"/>
          </p:nvPr>
        </p:nvSpPr>
        <p:spPr>
          <a:xfrm>
            <a:off x="504000" y="2905487"/>
            <a:ext cx="5593588" cy="2501010"/>
          </a:xfrm>
        </p:spPr>
        <p:txBody>
          <a:bodyPr anchor="t" anchorCtr="0">
            <a:noAutofit/>
          </a:bodyPr>
          <a:lstStyle>
            <a:lvl1pPr>
              <a:spcBef>
                <a:spcPts val="0"/>
              </a:spcBef>
              <a:spcAft>
                <a:spcPts val="1200"/>
              </a:spcAft>
              <a:defRPr sz="1600" b="0"/>
            </a:lvl1pPr>
            <a:lvl2pPr marL="0" indent="0">
              <a:spcBef>
                <a:spcPts val="0"/>
              </a:spcBef>
              <a:buNone/>
              <a:defRPr sz="1600" b="0"/>
            </a:lvl2pPr>
          </a:lstStyle>
          <a:p>
            <a:r>
              <a:rPr lang="en-US"/>
              <a:t>Contact information:</a:t>
            </a:r>
          </a:p>
          <a:p>
            <a:pPr lvl="1"/>
            <a:r>
              <a:rPr lang="en-US"/>
              <a:t>F name L name</a:t>
            </a:r>
          </a:p>
          <a:p>
            <a:pPr lvl="1"/>
            <a:r>
              <a:rPr lang="en-US"/>
              <a:t>Title</a:t>
            </a:r>
          </a:p>
          <a:p>
            <a:pPr lvl="1"/>
            <a:r>
              <a:rPr lang="en-US"/>
              <a:t>Address</a:t>
            </a:r>
          </a:p>
          <a:p>
            <a:pPr lvl="1"/>
            <a:r>
              <a:rPr lang="en-US"/>
              <a:t>Phone number</a:t>
            </a:r>
          </a:p>
        </p:txBody>
      </p:sp>
      <p:sp>
        <p:nvSpPr>
          <p:cNvPr id="2" name="Thank you"/>
          <p:cNvSpPr>
            <a:spLocks noGrp="1"/>
          </p:cNvSpPr>
          <p:nvPr>
            <p:ph type="ctrTitle" hasCustomPrompt="1"/>
          </p:nvPr>
        </p:nvSpPr>
        <p:spPr bwMode="gray">
          <a:xfrm>
            <a:off x="504000" y="1467009"/>
            <a:ext cx="5593588" cy="923116"/>
          </a:xfrm>
        </p:spPr>
        <p:txBody>
          <a:bodyPr anchor="t" anchorCtr="0">
            <a:noAutofit/>
          </a:bodyPr>
          <a:lstStyle>
            <a:lvl1pPr>
              <a:defRPr sz="5500">
                <a:solidFill>
                  <a:schemeClr val="accent1"/>
                </a:solidFill>
                <a:latin typeface="+mj-lt"/>
              </a:defRPr>
            </a:lvl1pPr>
          </a:lstStyle>
          <a:p>
            <a:r>
              <a:rPr lang="en-US"/>
              <a:t>Thank you.</a:t>
            </a:r>
          </a:p>
        </p:txBody>
      </p:sp>
      <p:pic>
        <p:nvPicPr>
          <p:cNvPr id="6" name="Picture 5">
            <a:extLst>
              <a:ext uri="{FF2B5EF4-FFF2-40B4-BE49-F238E27FC236}">
                <a16:creationId xmlns:a16="http://schemas.microsoft.com/office/drawing/2014/main" id="{A07E1A6A-0661-4FD2-AA83-DB6513DAE1F9}"/>
              </a:ext>
            </a:extLst>
          </p:cNvPr>
          <p:cNvPicPr>
            <a:picLocks noChangeAspect="1"/>
          </p:cNvPicPr>
          <p:nvPr userDrawn="1"/>
        </p:nvPicPr>
        <p:blipFill>
          <a:blip r:embed="rId3"/>
          <a:stretch>
            <a:fillRect/>
          </a:stretch>
        </p:blipFill>
        <p:spPr>
          <a:xfrm>
            <a:off x="504000" y="507365"/>
            <a:ext cx="1819777" cy="144000"/>
          </a:xfrm>
          <a:prstGeom prst="rect">
            <a:avLst/>
          </a:prstGeom>
        </p:spPr>
      </p:pic>
    </p:spTree>
    <p:extLst>
      <p:ext uri="{BB962C8B-B14F-4D97-AF65-F5344CB8AC3E}">
        <p14:creationId xmlns:p14="http://schemas.microsoft.com/office/powerpoint/2010/main" val="3905807047"/>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7364">
          <p15:clr>
            <a:srgbClr val="FBAE40"/>
          </p15:clr>
        </p15:guide>
        <p15:guide id="2" orient="horz" pos="924">
          <p15:clr>
            <a:srgbClr val="FBAE40"/>
          </p15:clr>
        </p15:guide>
        <p15:guide id="4" orient="horz" pos="1830">
          <p15:clr>
            <a:srgbClr val="FBAE40"/>
          </p15:clr>
        </p15:guide>
        <p15:guide id="5" orient="horz" pos="4000">
          <p15:clr>
            <a:srgbClr val="FBAE40"/>
          </p15:clr>
        </p15:guide>
        <p15:guide id="6" pos="317">
          <p15:clr>
            <a:srgbClr val="FBAE40"/>
          </p15:clr>
        </p15:guide>
        <p15:guide id="8" pos="3841">
          <p15:clr>
            <a:srgbClr val="FBAE40"/>
          </p15:clr>
        </p15:guide>
        <p15:guide id="9" orient="horz" pos="318">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Copyright">
    <p:spTree>
      <p:nvGrpSpPr>
        <p:cNvPr id="1" name=""/>
        <p:cNvGrpSpPr/>
        <p:nvPr/>
      </p:nvGrpSpPr>
      <p:grpSpPr>
        <a:xfrm>
          <a:off x="0" y="0"/>
          <a:ext cx="0" cy="0"/>
          <a:chOff x="0" y="0"/>
          <a:chExt cx="0" cy="0"/>
        </a:xfrm>
      </p:grpSpPr>
      <p:pic>
        <p:nvPicPr>
          <p:cNvPr id="16" name="SAP Logo" descr="SAP Logo" title="SAP Logo"/>
          <p:cNvPicPr>
            <a:picLocks noChangeAspect="1"/>
          </p:cNvPicPr>
          <p:nvPr userDrawn="1"/>
        </p:nvPicPr>
        <p:blipFill>
          <a:blip r:embed="rId2"/>
          <a:stretch>
            <a:fillRect/>
          </a:stretch>
        </p:blipFill>
        <p:spPr>
          <a:xfrm>
            <a:off x="9725565" y="5994000"/>
            <a:ext cx="1963635" cy="360000"/>
          </a:xfrm>
          <a:prstGeom prst="rect">
            <a:avLst/>
          </a:prstGeom>
        </p:spPr>
      </p:pic>
      <p:sp>
        <p:nvSpPr>
          <p:cNvPr id="19" name="Copyright information English"/>
          <p:cNvSpPr txBox="1"/>
          <p:nvPr userDrawn="1"/>
        </p:nvSpPr>
        <p:spPr bwMode="black">
          <a:xfrm>
            <a:off x="503238" y="2645292"/>
            <a:ext cx="5872310"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a:t>© 2022 SAP SE or an SAP affiliate company. All rights reserved.</a:t>
            </a:r>
            <a:endParaRPr lang="en-US" sz="800" kern="0">
              <a:ea typeface="Arial Unicode MS" pitchFamily="34" charset="-128"/>
              <a:cs typeface="Arial Unicode MS" pitchFamily="34" charset="-128"/>
            </a:endParaRPr>
          </a:p>
          <a:p>
            <a:pPr>
              <a:spcBef>
                <a:spcPts val="600"/>
              </a:spcBef>
            </a:pPr>
            <a:r>
              <a:rPr lang="en-US" sz="800" kern="120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SAP affiliate company.</a:t>
            </a:r>
          </a:p>
          <a:p>
            <a:pPr>
              <a:spcBef>
                <a:spcPts val="600"/>
              </a:spcBef>
            </a:pPr>
            <a:r>
              <a:rPr lang="en-US" sz="800" kern="1200">
                <a:solidFill>
                  <a:schemeClr val="tx1"/>
                </a:solidFill>
                <a:latin typeface="Arial"/>
                <a:ea typeface="Arial Unicode MS" panose="020B0604020202020204" pitchFamily="34" charset="-128"/>
                <a:cs typeface="+mn-cs"/>
              </a:rPr>
              <a:t>The information contained herein may be changed without prior notice. Some software products marketed by SAP SE and its distributors contain proprietary software components of other software vendors. National product specifications may vary.</a:t>
            </a:r>
          </a:p>
          <a:p>
            <a:pPr>
              <a:spcBef>
                <a:spcPts val="600"/>
              </a:spcBef>
            </a:pPr>
            <a:r>
              <a:rPr lang="en-US" sz="800" kern="120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set forth in the express warranty statements accompanying such products and services, if any. Nothing herein should be construed as constituting an additional warranty. </a:t>
            </a:r>
          </a:p>
          <a:p>
            <a:pPr>
              <a:spcBef>
                <a:spcPts val="600"/>
              </a:spcBef>
            </a:pPr>
            <a:r>
              <a:rPr lang="en-US" sz="800" kern="120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platforms,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a:t>
            </a:r>
            <a:r>
              <a:rPr lang="en-US" sz="800" kern="1200" baseline="0">
                <a:solidFill>
                  <a:schemeClr val="tx1"/>
                </a:solidFill>
                <a:latin typeface="Arial"/>
                <a:ea typeface="Arial Unicode MS" panose="020B0604020202020204" pitchFamily="34" charset="-128"/>
                <a:cs typeface="+mn-cs"/>
              </a:rPr>
              <a:t> </a:t>
            </a:r>
            <a:r>
              <a:rPr lang="en-US" sz="800" kern="1200">
                <a:solidFill>
                  <a:schemeClr val="tx1"/>
                </a:solidFill>
                <a:latin typeface="Arial"/>
                <a:ea typeface="Arial Unicode MS" panose="020B0604020202020204" pitchFamily="34" charset="-128"/>
                <a:cs typeface="+mn-cs"/>
              </a:rPr>
              <a:t>risks and uncertainties that could cause actual results to differ materially from expectations. Readers are cautioned not to place undue reliance on these forward-looking statements, and they should not be relied upon in making purchasing decisions.</a:t>
            </a:r>
          </a:p>
          <a:p>
            <a:pPr>
              <a:spcBef>
                <a:spcPts val="600"/>
              </a:spcBef>
            </a:pPr>
            <a:r>
              <a:rPr lang="en-US" sz="800" kern="120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(or an SAP affiliate company) in Germany and other countries. All other product and service names mentioned are the trademarks of their respective companies. </a:t>
            </a:r>
          </a:p>
          <a:p>
            <a:pPr>
              <a:spcBef>
                <a:spcPts val="600"/>
              </a:spcBef>
            </a:pPr>
            <a:r>
              <a:rPr lang="en-US" sz="800" kern="1200">
                <a:solidFill>
                  <a:schemeClr val="tx1"/>
                </a:solidFill>
                <a:latin typeface="Arial"/>
                <a:ea typeface="Arial Unicode MS" panose="020B0604020202020204" pitchFamily="34" charset="-128"/>
                <a:cs typeface="+mn-cs"/>
              </a:rPr>
              <a:t>See </a:t>
            </a:r>
            <a:r>
              <a:rPr lang="en-US" sz="800" kern="1200">
                <a:solidFill>
                  <a:schemeClr val="tx1"/>
                </a:solidFill>
                <a:latin typeface="Arial"/>
                <a:ea typeface="Arial Unicode MS" panose="020B0604020202020204" pitchFamily="34" charset="-128"/>
                <a:cs typeface="+mn-cs"/>
                <a:hlinkClick r:id="rId3"/>
              </a:rPr>
              <a:t>www.sap.com/trademark</a:t>
            </a:r>
            <a:r>
              <a:rPr lang="en-US" sz="800" kern="1200">
                <a:solidFill>
                  <a:schemeClr val="tx1"/>
                </a:solidFill>
                <a:latin typeface="Arial"/>
                <a:ea typeface="Arial Unicode MS" panose="020B0604020202020204" pitchFamily="34" charset="-128"/>
                <a:cs typeface="+mn-cs"/>
              </a:rPr>
              <a:t> for additional trademark information and notices.</a:t>
            </a:r>
          </a:p>
        </p:txBody>
      </p:sp>
      <p:sp>
        <p:nvSpPr>
          <p:cNvPr id="44" name="www.sap.com - contact SAP link">
            <a:hlinkClick r:id="rId4" tooltip="www.sap.com/contactsap"/>
          </p:cNvPr>
          <p:cNvSpPr txBox="1"/>
          <p:nvPr userDrawn="1"/>
        </p:nvSpPr>
        <p:spPr bwMode="black">
          <a:xfrm>
            <a:off x="503238" y="2461398"/>
            <a:ext cx="221539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a:solidFill>
                  <a:schemeClr val="accent1"/>
                </a:solidFill>
                <a:latin typeface="Arial"/>
                <a:ea typeface="Arial Unicode MS" panose="020B0604020202020204" pitchFamily="34" charset="-128"/>
                <a:cs typeface="+mn-cs"/>
              </a:rPr>
              <a:t>www.sap.com</a:t>
            </a:r>
            <a:r>
              <a:rPr lang="en-US" sz="1100" b="1" kern="1200">
                <a:solidFill>
                  <a:schemeClr val="tx1"/>
                </a:solidFill>
                <a:latin typeface="Arial"/>
                <a:ea typeface="Arial Unicode MS" panose="020B0604020202020204" pitchFamily="34" charset="-128"/>
                <a:cs typeface="+mn-cs"/>
              </a:rPr>
              <a:t>/contactsap</a:t>
            </a:r>
          </a:p>
        </p:txBody>
      </p:sp>
      <p:sp>
        <p:nvSpPr>
          <p:cNvPr id="43" name="Follow all of SAP"/>
          <p:cNvSpPr txBox="1"/>
          <p:nvPr userDrawn="1"/>
        </p:nvSpPr>
        <p:spPr bwMode="black">
          <a:xfrm>
            <a:off x="503238"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0" kern="1200">
                <a:solidFill>
                  <a:schemeClr val="tx1"/>
                </a:solidFill>
                <a:latin typeface="Arial"/>
                <a:ea typeface="Arial Unicode MS" panose="020B0604020202020204" pitchFamily="34" charset="-128"/>
                <a:cs typeface="+mn-cs"/>
              </a:rPr>
              <a:t>Follow us</a:t>
            </a:r>
          </a:p>
        </p:txBody>
      </p:sp>
      <p:pic>
        <p:nvPicPr>
          <p:cNvPr id="11" name="Picture 10">
            <a:extLst>
              <a:ext uri="{FF2B5EF4-FFF2-40B4-BE49-F238E27FC236}">
                <a16:creationId xmlns:a16="http://schemas.microsoft.com/office/drawing/2014/main" id="{5119DA65-5337-4321-BDE0-EF3714C48761}"/>
              </a:ext>
            </a:extLst>
          </p:cNvPr>
          <p:cNvPicPr>
            <a:picLocks noChangeAspect="1"/>
          </p:cNvPicPr>
          <p:nvPr userDrawn="1"/>
        </p:nvPicPr>
        <p:blipFill>
          <a:blip r:embed="rId5"/>
          <a:stretch>
            <a:fillRect/>
          </a:stretch>
        </p:blipFill>
        <p:spPr>
          <a:xfrm>
            <a:off x="504000" y="507365"/>
            <a:ext cx="1819777" cy="144000"/>
          </a:xfrm>
          <a:prstGeom prst="rect">
            <a:avLst/>
          </a:prstGeom>
        </p:spPr>
      </p:pic>
      <p:pic>
        <p:nvPicPr>
          <p:cNvPr id="12" name="Linkedin icon with link">
            <a:hlinkClick r:id="rId6"/>
            <a:extLst>
              <a:ext uri="{FF2B5EF4-FFF2-40B4-BE49-F238E27FC236}">
                <a16:creationId xmlns:a16="http://schemas.microsoft.com/office/drawing/2014/main" id="{70102EDC-930E-7341-AC60-4DB18E13D990}"/>
              </a:ext>
            </a:extLst>
          </p:cNvPr>
          <p:cNvPicPr>
            <a:picLocks noChangeAspect="1"/>
          </p:cNvPicPr>
          <p:nvPr userDrawn="1"/>
        </p:nvPicPr>
        <p:blipFill>
          <a:blip r:embed="rId7"/>
          <a:srcRect/>
          <a:stretch/>
        </p:blipFill>
        <p:spPr>
          <a:xfrm>
            <a:off x="2273815" y="1772970"/>
            <a:ext cx="361809" cy="361809"/>
          </a:xfrm>
          <a:prstGeom prst="rect">
            <a:avLst/>
          </a:prstGeom>
        </p:spPr>
      </p:pic>
      <p:pic>
        <p:nvPicPr>
          <p:cNvPr id="13" name="YouTube icon with link">
            <a:hlinkClick r:id="rId8"/>
            <a:extLst>
              <a:ext uri="{FF2B5EF4-FFF2-40B4-BE49-F238E27FC236}">
                <a16:creationId xmlns:a16="http://schemas.microsoft.com/office/drawing/2014/main" id="{78E7B4AA-74C1-AD43-B555-79A951D67370}"/>
              </a:ext>
            </a:extLst>
          </p:cNvPr>
          <p:cNvPicPr>
            <a:picLocks noChangeAspect="1"/>
          </p:cNvPicPr>
          <p:nvPr userDrawn="1"/>
        </p:nvPicPr>
        <p:blipFill>
          <a:blip r:embed="rId9"/>
          <a:srcRect/>
          <a:stretch/>
        </p:blipFill>
        <p:spPr>
          <a:xfrm>
            <a:off x="1683279" y="1772074"/>
            <a:ext cx="363600" cy="363600"/>
          </a:xfrm>
          <a:prstGeom prst="rect">
            <a:avLst/>
          </a:prstGeom>
        </p:spPr>
      </p:pic>
      <p:pic>
        <p:nvPicPr>
          <p:cNvPr id="14" name="Twitter icon with link">
            <a:hlinkClick r:id="rId10" tooltip="https://twitter.com/sap"/>
            <a:extLst>
              <a:ext uri="{FF2B5EF4-FFF2-40B4-BE49-F238E27FC236}">
                <a16:creationId xmlns:a16="http://schemas.microsoft.com/office/drawing/2014/main" id="{74134E94-FC35-E046-A9D6-801DBE54B7F7}"/>
              </a:ext>
            </a:extLst>
          </p:cNvPr>
          <p:cNvPicPr>
            <a:picLocks noChangeAspect="1"/>
          </p:cNvPicPr>
          <p:nvPr userDrawn="1"/>
        </p:nvPicPr>
        <p:blipFill>
          <a:blip r:embed="rId11"/>
          <a:srcRect/>
          <a:stretch/>
        </p:blipFill>
        <p:spPr>
          <a:xfrm>
            <a:off x="1094534" y="1772970"/>
            <a:ext cx="361809" cy="361809"/>
          </a:xfrm>
          <a:prstGeom prst="rect">
            <a:avLst/>
          </a:prstGeom>
        </p:spPr>
      </p:pic>
      <p:pic>
        <p:nvPicPr>
          <p:cNvPr id="15" name="Facebook icon with link">
            <a:hlinkClick r:id="rId12"/>
            <a:extLst>
              <a:ext uri="{FF2B5EF4-FFF2-40B4-BE49-F238E27FC236}">
                <a16:creationId xmlns:a16="http://schemas.microsoft.com/office/drawing/2014/main" id="{97726DAA-F342-994D-8527-49E69EB25336}"/>
              </a:ext>
            </a:extLst>
          </p:cNvPr>
          <p:cNvPicPr>
            <a:picLocks noChangeAspect="1"/>
          </p:cNvPicPr>
          <p:nvPr userDrawn="1"/>
        </p:nvPicPr>
        <p:blipFill>
          <a:blip r:embed="rId13"/>
          <a:srcRect/>
          <a:stretch/>
        </p:blipFill>
        <p:spPr>
          <a:xfrm>
            <a:off x="503998" y="1772074"/>
            <a:ext cx="363600" cy="363600"/>
          </a:xfrm>
          <a:prstGeom prst="rect">
            <a:avLst/>
          </a:prstGeom>
        </p:spPr>
      </p:pic>
    </p:spTree>
    <p:extLst>
      <p:ext uri="{BB962C8B-B14F-4D97-AF65-F5344CB8AC3E}">
        <p14:creationId xmlns:p14="http://schemas.microsoft.com/office/powerpoint/2010/main" val="1830669691"/>
      </p:ext>
    </p:extLst>
  </p:cSld>
  <p:clrMapOvr>
    <a:masterClrMapping/>
  </p:clrMapOvr>
  <p:extLst>
    <p:ext uri="{DCECCB84-F9BA-43D5-87BE-67443E8EF086}">
      <p15:sldGuideLst xmlns:p15="http://schemas.microsoft.com/office/powerpoint/2012/main"/>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Copyright German">
    <p:spTree>
      <p:nvGrpSpPr>
        <p:cNvPr id="1" name=""/>
        <p:cNvGrpSpPr/>
        <p:nvPr/>
      </p:nvGrpSpPr>
      <p:grpSpPr>
        <a:xfrm>
          <a:off x="0" y="0"/>
          <a:ext cx="0" cy="0"/>
          <a:chOff x="0" y="0"/>
          <a:chExt cx="0" cy="0"/>
        </a:xfrm>
      </p:grpSpPr>
      <p:sp>
        <p:nvSpPr>
          <p:cNvPr id="11" name="Copyright information">
            <a:hlinkClick r:id="rId2" tooltip="www.sap.com/contactsap"/>
          </p:cNvPr>
          <p:cNvSpPr txBox="1"/>
          <p:nvPr userDrawn="1"/>
        </p:nvSpPr>
        <p:spPr bwMode="black">
          <a:xfrm>
            <a:off x="503238" y="2461398"/>
            <a:ext cx="258064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de-DE" sz="1100" b="1" kern="1200">
                <a:solidFill>
                  <a:schemeClr val="accent1"/>
                </a:solidFill>
                <a:latin typeface="Arial"/>
                <a:ea typeface="Arial Unicode MS" panose="020B0604020202020204" pitchFamily="34" charset="-128"/>
                <a:cs typeface="+mn-cs"/>
              </a:rPr>
              <a:t>www.sap.com/germany</a:t>
            </a:r>
            <a:r>
              <a:rPr lang="de-DE" sz="1100" b="1" kern="1200">
                <a:solidFill>
                  <a:schemeClr val="tx1"/>
                </a:solidFill>
                <a:latin typeface="Arial"/>
                <a:ea typeface="Arial Unicode MS" panose="020B0604020202020204" pitchFamily="34" charset="-128"/>
                <a:cs typeface="+mn-cs"/>
              </a:rPr>
              <a:t>/contactsap</a:t>
            </a:r>
          </a:p>
        </p:txBody>
      </p:sp>
      <p:pic>
        <p:nvPicPr>
          <p:cNvPr id="17" name="SAP Logo" descr="SAP Logo" title="SAP Logo"/>
          <p:cNvPicPr>
            <a:picLocks noChangeAspect="1"/>
          </p:cNvPicPr>
          <p:nvPr userDrawn="1"/>
        </p:nvPicPr>
        <p:blipFill>
          <a:blip r:embed="rId3"/>
          <a:stretch>
            <a:fillRect/>
          </a:stretch>
        </p:blipFill>
        <p:spPr>
          <a:xfrm>
            <a:off x="9725565" y="5994000"/>
            <a:ext cx="1963635" cy="360000"/>
          </a:xfrm>
          <a:prstGeom prst="rect">
            <a:avLst/>
          </a:prstGeom>
        </p:spPr>
      </p:pic>
      <p:sp>
        <p:nvSpPr>
          <p:cNvPr id="32" name="Copyright information-German"/>
          <p:cNvSpPr txBox="1"/>
          <p:nvPr userDrawn="1"/>
        </p:nvSpPr>
        <p:spPr bwMode="black">
          <a:xfrm>
            <a:off x="503998" y="2645292"/>
            <a:ext cx="6076808"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de-DE" sz="800" b="0" noProof="0"/>
              <a:t>© 2022 SAP SE oder ein SAP-Konzernunternehmen. Alle Rechte vorbehalten.</a:t>
            </a:r>
            <a:endParaRPr lang="de-DE" sz="800" kern="0">
              <a:ea typeface="Arial Unicode MS" pitchFamily="34" charset="-128"/>
              <a:cs typeface="Arial Unicode MS" pitchFamily="34" charset="-128"/>
            </a:endParaRPr>
          </a:p>
          <a:p>
            <a:pPr>
              <a:spcBef>
                <a:spcPts val="600"/>
              </a:spcBef>
            </a:pPr>
            <a:r>
              <a:rPr lang="de-DE" sz="800" kern="1200" noProof="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SAP SE oder ein SAP-Konzernunternehmen nicht gestattet.</a:t>
            </a:r>
          </a:p>
          <a:p>
            <a:pPr>
              <a:spcBef>
                <a:spcPts val="600"/>
              </a:spcBef>
            </a:pPr>
            <a:r>
              <a:rPr lang="de-DE" sz="800" kern="1200" noProof="0">
                <a:solidFill>
                  <a:schemeClr val="tx1"/>
                </a:solidFill>
                <a:effectLst/>
                <a:latin typeface="Arial"/>
                <a:ea typeface="+mn-ea"/>
                <a:cs typeface="+mn-cs"/>
              </a:rPr>
              <a:t>In dieser Publikation enthaltene Informationen können ohne vorherige Ankündigung geändert werden. Die von SAP SE oder deren Vertriebsfirmen angebotenen Softwareprodukte können Softwarekomponenten auch anderer Softwarehersteller enthalten. Produkte können länderspezifische Unterschiede aufweisen.</a:t>
            </a:r>
          </a:p>
          <a:p>
            <a:pPr>
              <a:spcBef>
                <a:spcPts val="600"/>
              </a:spcBef>
            </a:pPr>
            <a:r>
              <a:rPr lang="de-DE" sz="800" kern="1200" noProof="0">
                <a:solidFill>
                  <a:schemeClr val="tx1"/>
                </a:solidFill>
                <a:effectLst/>
                <a:latin typeface="Arial"/>
                <a:ea typeface="+mn-ea"/>
                <a:cs typeface="+mn-cs"/>
              </a:rPr>
              <a:t>Die vorliegenden Unterlagen werden von der SAP SE oder einem SAP-Konzernunternehmen bereitgestellt und dienen ausschließlich zu Informationszwecken. Die SAP SE oder ihre Konzernunternehmen übernehmen keinerlei Haftung oder Gewährleistung für Fehler oder Unvollständigkeiten in dieser Publikation. Die SAP SE 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600"/>
              </a:spcBef>
            </a:pPr>
            <a:r>
              <a:rPr lang="de-DE" sz="800" kern="1200" noProof="0">
                <a:solidFill>
                  <a:schemeClr val="tx1"/>
                </a:solidFill>
                <a:effectLst/>
                <a:latin typeface="Arial"/>
                <a:ea typeface="+mn-ea"/>
                <a:cs typeface="+mn-cs"/>
              </a:rPr>
              <a:t>Insbesondere sind die SAP SE oder ihre Konzernunternehmen in keiner Weise verpflichtet, in dieser Publikation oder einer zugehörigen Präsentation dargestellte Geschäftsabläufe zu verfolgen oder hierin wiedergegebene Funktionen zu entwickeln oder zu veröffentlichen. Diese Publikation oder eine zugehörige Präsentation, die Strategie und etwaige künftige Entwicklungen, Produkte und/oder Plattformen der SAP SE oder ihrer Konzernunternehmen können von der SAP SE oder ihren Konzernunternehmen jederzeit und ohne Angabe von Gründen unangekündigt geändert werden. 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die tatsächlichen Ergebnisse von den Erwartungen abweichen können. Dem Leser wird empfohlen, diesen vorausschauenden Aussagen kein übertriebenes Vertrauen zu schenken und sich bei Kaufentscheidungen nicht auf sie zu stützen.</a:t>
            </a:r>
          </a:p>
          <a:p>
            <a:pPr>
              <a:spcBef>
                <a:spcPts val="600"/>
              </a:spcBef>
            </a:pPr>
            <a:r>
              <a:rPr lang="de-DE" sz="800" kern="1200" noProof="0">
                <a:solidFill>
                  <a:schemeClr val="tx1"/>
                </a:solidFill>
                <a:effectLst/>
                <a:latin typeface="Arial"/>
                <a:ea typeface="+mn-ea"/>
                <a:cs typeface="+mn-cs"/>
              </a:rPr>
              <a:t>SAP und andere in diesem Dokument erwähnte Produkte und Dienstleistungen von SAP sowie die dazugehörigen Logos sind Marken oder eingetragene Marken der SAP SE (oder von einem SAP-Konzernunternehmen) in Deutschland und verschiedenen anderen Ländern weltweit.</a:t>
            </a:r>
            <a:r>
              <a:rPr lang="de-DE" sz="800" kern="1200" baseline="0" noProof="0">
                <a:solidFill>
                  <a:schemeClr val="tx1"/>
                </a:solidFill>
                <a:effectLst/>
                <a:latin typeface="Arial"/>
                <a:ea typeface="+mn-ea"/>
                <a:cs typeface="+mn-cs"/>
              </a:rPr>
              <a:t> </a:t>
            </a:r>
            <a:r>
              <a:rPr lang="de-DE" sz="800" kern="1200" noProof="0">
                <a:solidFill>
                  <a:schemeClr val="tx1"/>
                </a:solidFill>
                <a:effectLst/>
                <a:latin typeface="Arial"/>
                <a:ea typeface="+mn-ea"/>
                <a:cs typeface="+mn-cs"/>
              </a:rPr>
              <a:t>Alle anderen Namen von Produkten und Dienstleistungen sind Marken der jeweiligen Firmen. </a:t>
            </a:r>
          </a:p>
          <a:p>
            <a:pPr>
              <a:spcBef>
                <a:spcPts val="600"/>
              </a:spcBef>
            </a:pPr>
            <a:r>
              <a:rPr lang="de-DE" sz="800" kern="1200" noProof="0">
                <a:solidFill>
                  <a:schemeClr val="tx1"/>
                </a:solidFill>
                <a:effectLst/>
                <a:latin typeface="Arial"/>
                <a:ea typeface="+mn-ea"/>
                <a:cs typeface="+mn-cs"/>
              </a:rPr>
              <a:t>Zusätzliche Informationen zur Marke und Vermerke finden Sie auf der Seite </a:t>
            </a:r>
            <a:r>
              <a:rPr lang="en-US" sz="800" kern="1200">
                <a:solidFill>
                  <a:schemeClr val="tx1"/>
                </a:solidFill>
                <a:latin typeface="Arial"/>
                <a:ea typeface="Arial Unicode MS" panose="020B0604020202020204" pitchFamily="34" charset="-128"/>
                <a:cs typeface="+mn-cs"/>
                <a:hlinkClick r:id="rId4"/>
              </a:rPr>
              <a:t>www.sap.com/trademark</a:t>
            </a:r>
            <a:r>
              <a:rPr lang="en-US" sz="800" kern="1200">
                <a:solidFill>
                  <a:schemeClr val="tx1"/>
                </a:solidFill>
                <a:latin typeface="Arial"/>
                <a:ea typeface="Arial Unicode MS" panose="020B0604020202020204" pitchFamily="34" charset="-128"/>
                <a:cs typeface="+mn-cs"/>
              </a:rPr>
              <a:t> </a:t>
            </a:r>
            <a:endParaRPr lang="de-DE" sz="800" kern="1200" noProof="0">
              <a:solidFill>
                <a:schemeClr val="tx1"/>
              </a:solidFill>
              <a:effectLst/>
              <a:latin typeface="Arial"/>
              <a:ea typeface="+mn-ea"/>
              <a:cs typeface="+mn-cs"/>
            </a:endParaRPr>
          </a:p>
        </p:txBody>
      </p:sp>
      <p:sp>
        <p:nvSpPr>
          <p:cNvPr id="20" name="SAP folgen auf"/>
          <p:cNvSpPr txBox="1"/>
          <p:nvPr userDrawn="1"/>
        </p:nvSpPr>
        <p:spPr bwMode="black">
          <a:xfrm>
            <a:off x="503997"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de-DE" sz="1100" b="0" kern="1200" noProof="0">
                <a:solidFill>
                  <a:schemeClr val="tx1"/>
                </a:solidFill>
                <a:latin typeface="Arial"/>
                <a:ea typeface="Arial Unicode MS" panose="020B0604020202020204" pitchFamily="34" charset="-128"/>
                <a:cs typeface="+mn-cs"/>
              </a:rPr>
              <a:t>SAP folgen auf</a:t>
            </a:r>
          </a:p>
        </p:txBody>
      </p:sp>
      <p:pic>
        <p:nvPicPr>
          <p:cNvPr id="12" name="Picture 11">
            <a:extLst>
              <a:ext uri="{FF2B5EF4-FFF2-40B4-BE49-F238E27FC236}">
                <a16:creationId xmlns:a16="http://schemas.microsoft.com/office/drawing/2014/main" id="{EB4B1CC3-F6CE-4768-BC8E-34C25386B659}"/>
              </a:ext>
            </a:extLst>
          </p:cNvPr>
          <p:cNvPicPr>
            <a:picLocks noChangeAspect="1"/>
          </p:cNvPicPr>
          <p:nvPr userDrawn="1"/>
        </p:nvPicPr>
        <p:blipFill>
          <a:blip r:embed="rId5"/>
          <a:stretch>
            <a:fillRect/>
          </a:stretch>
        </p:blipFill>
        <p:spPr>
          <a:xfrm>
            <a:off x="504000" y="507365"/>
            <a:ext cx="1819777" cy="144000"/>
          </a:xfrm>
          <a:prstGeom prst="rect">
            <a:avLst/>
          </a:prstGeom>
        </p:spPr>
      </p:pic>
      <p:pic>
        <p:nvPicPr>
          <p:cNvPr id="13" name="Linkedin icon with link">
            <a:hlinkClick r:id="rId6"/>
            <a:extLst>
              <a:ext uri="{FF2B5EF4-FFF2-40B4-BE49-F238E27FC236}">
                <a16:creationId xmlns:a16="http://schemas.microsoft.com/office/drawing/2014/main" id="{989DBB3D-1098-A44C-A586-CC2C0938F500}"/>
              </a:ext>
            </a:extLst>
          </p:cNvPr>
          <p:cNvPicPr>
            <a:picLocks noChangeAspect="1"/>
          </p:cNvPicPr>
          <p:nvPr userDrawn="1"/>
        </p:nvPicPr>
        <p:blipFill>
          <a:blip r:embed="rId7"/>
          <a:srcRect/>
          <a:stretch/>
        </p:blipFill>
        <p:spPr>
          <a:xfrm>
            <a:off x="2273815" y="1772970"/>
            <a:ext cx="361809" cy="361809"/>
          </a:xfrm>
          <a:prstGeom prst="rect">
            <a:avLst/>
          </a:prstGeom>
        </p:spPr>
      </p:pic>
      <p:pic>
        <p:nvPicPr>
          <p:cNvPr id="14" name="YouTube icon with link">
            <a:hlinkClick r:id="rId8"/>
            <a:extLst>
              <a:ext uri="{FF2B5EF4-FFF2-40B4-BE49-F238E27FC236}">
                <a16:creationId xmlns:a16="http://schemas.microsoft.com/office/drawing/2014/main" id="{634031C0-BFD9-5E44-BF7F-558A73CA5665}"/>
              </a:ext>
            </a:extLst>
          </p:cNvPr>
          <p:cNvPicPr>
            <a:picLocks noChangeAspect="1"/>
          </p:cNvPicPr>
          <p:nvPr userDrawn="1"/>
        </p:nvPicPr>
        <p:blipFill>
          <a:blip r:embed="rId9"/>
          <a:srcRect/>
          <a:stretch/>
        </p:blipFill>
        <p:spPr>
          <a:xfrm>
            <a:off x="1683279" y="1772074"/>
            <a:ext cx="363600" cy="363600"/>
          </a:xfrm>
          <a:prstGeom prst="rect">
            <a:avLst/>
          </a:prstGeom>
        </p:spPr>
      </p:pic>
      <p:pic>
        <p:nvPicPr>
          <p:cNvPr id="15" name="Twitter icon with link">
            <a:hlinkClick r:id="rId10" tooltip="https://twitter.com/sap"/>
            <a:extLst>
              <a:ext uri="{FF2B5EF4-FFF2-40B4-BE49-F238E27FC236}">
                <a16:creationId xmlns:a16="http://schemas.microsoft.com/office/drawing/2014/main" id="{D5AA2FD0-3358-8D41-A239-66ACD35D3DDE}"/>
              </a:ext>
            </a:extLst>
          </p:cNvPr>
          <p:cNvPicPr>
            <a:picLocks noChangeAspect="1"/>
          </p:cNvPicPr>
          <p:nvPr userDrawn="1"/>
        </p:nvPicPr>
        <p:blipFill>
          <a:blip r:embed="rId11"/>
          <a:srcRect/>
          <a:stretch/>
        </p:blipFill>
        <p:spPr>
          <a:xfrm>
            <a:off x="1094534" y="1772970"/>
            <a:ext cx="361809" cy="361809"/>
          </a:xfrm>
          <a:prstGeom prst="rect">
            <a:avLst/>
          </a:prstGeom>
        </p:spPr>
      </p:pic>
      <p:pic>
        <p:nvPicPr>
          <p:cNvPr id="16" name="Facebook icon with link">
            <a:hlinkClick r:id="rId12"/>
            <a:extLst>
              <a:ext uri="{FF2B5EF4-FFF2-40B4-BE49-F238E27FC236}">
                <a16:creationId xmlns:a16="http://schemas.microsoft.com/office/drawing/2014/main" id="{1620D392-CFA0-0B4B-B549-94C1FF85135E}"/>
              </a:ext>
            </a:extLst>
          </p:cNvPr>
          <p:cNvPicPr>
            <a:picLocks noChangeAspect="1"/>
          </p:cNvPicPr>
          <p:nvPr userDrawn="1"/>
        </p:nvPicPr>
        <p:blipFill>
          <a:blip r:embed="rId13"/>
          <a:srcRect/>
          <a:stretch/>
        </p:blipFill>
        <p:spPr>
          <a:xfrm>
            <a:off x="503998" y="1772074"/>
            <a:ext cx="363600" cy="363600"/>
          </a:xfrm>
          <a:prstGeom prst="rect">
            <a:avLst/>
          </a:prstGeom>
        </p:spPr>
      </p:pic>
    </p:spTree>
    <p:extLst>
      <p:ext uri="{BB962C8B-B14F-4D97-AF65-F5344CB8AC3E}">
        <p14:creationId xmlns:p14="http://schemas.microsoft.com/office/powerpoint/2010/main" val="1904026419"/>
      </p:ext>
    </p:extLst>
  </p:cSld>
  <p:clrMapOvr>
    <a:masterClrMapping/>
  </p:clrMapOvr>
  <p:extLst>
    <p:ext uri="{DCECCB84-F9BA-43D5-87BE-67443E8EF086}">
      <p15:sldGuideLst xmlns:p15="http://schemas.microsoft.com/office/powerpoint/2012/main"/>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1_Submission Title">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47108A24-AFAB-814C-B59F-4BAC8F25B7E9}"/>
              </a:ext>
            </a:extLst>
          </p:cNvPr>
          <p:cNvSpPr/>
          <p:nvPr userDrawn="1"/>
        </p:nvSpPr>
        <p:spPr bwMode="gray">
          <a:xfrm>
            <a:off x="417766" y="1411133"/>
            <a:ext cx="784995" cy="330405"/>
          </a:xfrm>
          <a:prstGeom prst="rect">
            <a:avLst/>
          </a:prstGeom>
          <a:solidFill>
            <a:schemeClr val="bg1"/>
          </a:solidFill>
          <a:ln w="6350" algn="ctr">
            <a:noFill/>
            <a:miter lim="800000"/>
            <a:headEnd/>
            <a:tailEnd/>
          </a:ln>
        </p:spPr>
        <p:txBody>
          <a:bodyPr lIns="89954" tIns="71962" rIns="89954" bIns="71962" rtlCol="0" anchor="ctr"/>
          <a:lstStyle/>
          <a:p>
            <a:pPr marR="0" algn="ctr" defTabSz="913852" eaLnBrk="1" fontAlgn="base" latinLnBrk="0" hangingPunct="1">
              <a:lnSpc>
                <a:spcPct val="100000"/>
              </a:lnSpc>
              <a:spcBef>
                <a:spcPct val="50000"/>
              </a:spcBef>
              <a:spcAft>
                <a:spcPct val="0"/>
              </a:spcAft>
              <a:buClr>
                <a:srgbClr val="F0AB00"/>
              </a:buClr>
              <a:buSzPct val="80000"/>
              <a:tabLst/>
            </a:pPr>
            <a:endParaRPr kumimoji="0" lang="en-GB" sz="1798" b="0" i="0" u="none" strike="noStrike" kern="0" cap="none" spc="0" normalizeH="0" baseline="0" noProof="0">
              <a:ln>
                <a:noFill/>
              </a:ln>
              <a:effectLst/>
              <a:uLnTx/>
              <a:uFillTx/>
              <a:ea typeface="Arial Unicode MS" pitchFamily="34" charset="-128"/>
              <a:cs typeface="Arial Unicode MS" pitchFamily="34" charset="-128"/>
            </a:endParaRPr>
          </a:p>
        </p:txBody>
      </p:sp>
      <p:sp>
        <p:nvSpPr>
          <p:cNvPr id="46" name="Picture Placeholder 4">
            <a:extLst>
              <a:ext uri="{FF2B5EF4-FFF2-40B4-BE49-F238E27FC236}">
                <a16:creationId xmlns:a16="http://schemas.microsoft.com/office/drawing/2014/main" id="{6518EBB0-6769-B147-B336-BA8667898A70}"/>
              </a:ext>
            </a:extLst>
          </p:cNvPr>
          <p:cNvSpPr>
            <a:spLocks noGrp="1"/>
          </p:cNvSpPr>
          <p:nvPr>
            <p:ph type="pic" sz="quarter" idx="12" hasCustomPrompt="1"/>
          </p:nvPr>
        </p:nvSpPr>
        <p:spPr bwMode="gray">
          <a:xfrm>
            <a:off x="10356783" y="512762"/>
            <a:ext cx="1501844" cy="844405"/>
          </a:xfrm>
          <a:noFill/>
        </p:spPr>
        <p:txBody>
          <a:bodyPr vert="horz" lIns="0" tIns="180000" rIns="0" bIns="0" rtlCol="0" anchor="t" anchorCtr="0">
            <a:noAutofit/>
          </a:bodyPr>
          <a:lstStyle>
            <a:lvl1pPr marL="0" indent="0" algn="ctr" defTabSz="1087905" rtl="0" eaLnBrk="1" latinLnBrk="0" hangingPunct="1">
              <a:spcBef>
                <a:spcPts val="1927"/>
              </a:spcBef>
              <a:buClr>
                <a:schemeClr val="accent1"/>
              </a:buClr>
              <a:buSzPct val="80000"/>
              <a:buFontTx/>
              <a:buNone/>
              <a:defRPr lang="de-DE" sz="1600" b="0" kern="1200" dirty="0">
                <a:solidFill>
                  <a:schemeClr val="tx1"/>
                </a:solidFill>
                <a:latin typeface="+mn-lt"/>
                <a:ea typeface="+mn-ea"/>
                <a:cs typeface="+mn-cs"/>
              </a:defRPr>
            </a:lvl1pPr>
          </a:lstStyle>
          <a:p>
            <a:r>
              <a:rPr lang="en-GB"/>
              <a:t>Click to insert participant logo</a:t>
            </a:r>
          </a:p>
        </p:txBody>
      </p:sp>
      <p:sp>
        <p:nvSpPr>
          <p:cNvPr id="64" name="Text Placeholder 6">
            <a:extLst>
              <a:ext uri="{FF2B5EF4-FFF2-40B4-BE49-F238E27FC236}">
                <a16:creationId xmlns:a16="http://schemas.microsoft.com/office/drawing/2014/main" id="{7B19E2F7-450B-1C47-873A-FB8709FB119D}"/>
              </a:ext>
            </a:extLst>
          </p:cNvPr>
          <p:cNvSpPr>
            <a:spLocks noGrp="1"/>
          </p:cNvSpPr>
          <p:nvPr>
            <p:ph type="body" sz="quarter" idx="24" hasCustomPrompt="1"/>
          </p:nvPr>
        </p:nvSpPr>
        <p:spPr>
          <a:xfrm>
            <a:off x="336550" y="1882014"/>
            <a:ext cx="2304000" cy="4433203"/>
          </a:xfrm>
          <a:ln w="15875">
            <a:noFill/>
          </a:ln>
        </p:spPr>
        <p:txBody>
          <a:bodyPr>
            <a:noAutofit/>
          </a:bodyPr>
          <a:lstStyle>
            <a:lvl1pPr>
              <a:defRPr sz="1400" b="1">
                <a:solidFill>
                  <a:schemeClr val="tx1"/>
                </a:solidFill>
                <a:latin typeface="+mn-lt"/>
              </a:defRPr>
            </a:lvl1pPr>
            <a:lvl2pPr marL="0" indent="0">
              <a:buNone/>
              <a:defRPr sz="1100"/>
            </a:lvl2pPr>
            <a:lvl5pPr>
              <a:defRPr/>
            </a:lvl5pPr>
          </a:lstStyle>
          <a:p>
            <a:pPr lvl="0"/>
            <a:r>
              <a:rPr lang="en-GB"/>
              <a:t>CWS 400 Quote           </a:t>
            </a:r>
          </a:p>
        </p:txBody>
      </p:sp>
      <p:sp>
        <p:nvSpPr>
          <p:cNvPr id="70" name="TextBox 69">
            <a:extLst>
              <a:ext uri="{FF2B5EF4-FFF2-40B4-BE49-F238E27FC236}">
                <a16:creationId xmlns:a16="http://schemas.microsoft.com/office/drawing/2014/main" id="{40AE0CD5-BBA6-104D-BDF7-B6588B25984C}"/>
              </a:ext>
            </a:extLst>
          </p:cNvPr>
          <p:cNvSpPr txBox="1"/>
          <p:nvPr userDrawn="1"/>
        </p:nvSpPr>
        <p:spPr>
          <a:xfrm>
            <a:off x="3006602" y="1551218"/>
            <a:ext cx="1037143" cy="246221"/>
          </a:xfrm>
          <a:prstGeom prst="rect">
            <a:avLst/>
          </a:prstGeom>
          <a:noFill/>
        </p:spPr>
        <p:txBody>
          <a:bodyPr wrap="none" lIns="0" tIns="0" rIns="0" bIns="0" rtlCol="0">
            <a:noAutofit/>
          </a:bodyPr>
          <a:lstStyle/>
          <a:p>
            <a:pPr algn="l" fontAlgn="base">
              <a:spcBef>
                <a:spcPct val="50000"/>
              </a:spcBef>
              <a:spcAft>
                <a:spcPct val="0"/>
              </a:spcAft>
              <a:buClr>
                <a:srgbClr val="F0AB00"/>
              </a:buClr>
              <a:buSzPct val="80000"/>
            </a:pPr>
            <a:r>
              <a:rPr lang="en-GB" sz="1600" b="1" kern="0">
                <a:solidFill>
                  <a:schemeClr val="accent1"/>
                </a:solidFill>
                <a:ea typeface="Arial Unicode MS" pitchFamily="34" charset="-128"/>
                <a:cs typeface="Arial Unicode MS" pitchFamily="34" charset="-128"/>
              </a:rPr>
              <a:t>Challenge</a:t>
            </a:r>
          </a:p>
        </p:txBody>
      </p:sp>
      <p:sp>
        <p:nvSpPr>
          <p:cNvPr id="71" name="TextBox 70">
            <a:extLst>
              <a:ext uri="{FF2B5EF4-FFF2-40B4-BE49-F238E27FC236}">
                <a16:creationId xmlns:a16="http://schemas.microsoft.com/office/drawing/2014/main" id="{F35EE071-0E2F-3942-9668-D971B201BDC2}"/>
              </a:ext>
            </a:extLst>
          </p:cNvPr>
          <p:cNvSpPr txBox="1"/>
          <p:nvPr userDrawn="1"/>
        </p:nvSpPr>
        <p:spPr>
          <a:xfrm>
            <a:off x="3006600" y="2673083"/>
            <a:ext cx="878446" cy="246221"/>
          </a:xfrm>
          <a:prstGeom prst="rect">
            <a:avLst/>
          </a:prstGeom>
          <a:noFill/>
        </p:spPr>
        <p:txBody>
          <a:bodyPr wrap="none" lIns="0" tIns="0" rIns="0" bIns="0" rtlCol="0">
            <a:noAutofit/>
          </a:bodyPr>
          <a:lstStyle/>
          <a:p>
            <a:pPr algn="l" fontAlgn="base">
              <a:spcBef>
                <a:spcPct val="50000"/>
              </a:spcBef>
              <a:spcAft>
                <a:spcPct val="0"/>
              </a:spcAft>
              <a:buClr>
                <a:srgbClr val="F0AB00"/>
              </a:buClr>
              <a:buSzPct val="80000"/>
            </a:pPr>
            <a:r>
              <a:rPr lang="en-GB" sz="1600" b="1" kern="0">
                <a:solidFill>
                  <a:schemeClr val="accent1"/>
                </a:solidFill>
                <a:ea typeface="Arial Unicode MS" pitchFamily="34" charset="-128"/>
                <a:cs typeface="Arial Unicode MS" pitchFamily="34" charset="-128"/>
              </a:rPr>
              <a:t>Solution</a:t>
            </a:r>
          </a:p>
        </p:txBody>
      </p:sp>
      <p:sp>
        <p:nvSpPr>
          <p:cNvPr id="72" name="TextBox 71">
            <a:extLst>
              <a:ext uri="{FF2B5EF4-FFF2-40B4-BE49-F238E27FC236}">
                <a16:creationId xmlns:a16="http://schemas.microsoft.com/office/drawing/2014/main" id="{6639E06D-CD02-704B-BA6F-AF26E0BC4F60}"/>
              </a:ext>
            </a:extLst>
          </p:cNvPr>
          <p:cNvSpPr txBox="1"/>
          <p:nvPr userDrawn="1"/>
        </p:nvSpPr>
        <p:spPr>
          <a:xfrm>
            <a:off x="3006602" y="3776638"/>
            <a:ext cx="947375" cy="246221"/>
          </a:xfrm>
          <a:prstGeom prst="rect">
            <a:avLst/>
          </a:prstGeom>
          <a:noFill/>
        </p:spPr>
        <p:txBody>
          <a:bodyPr wrap="none" lIns="0" tIns="0" rIns="0" bIns="0" rtlCol="0">
            <a:noAutofit/>
          </a:bodyPr>
          <a:lstStyle/>
          <a:p>
            <a:pPr algn="l" fontAlgn="base">
              <a:spcBef>
                <a:spcPct val="50000"/>
              </a:spcBef>
              <a:spcAft>
                <a:spcPct val="0"/>
              </a:spcAft>
              <a:buClr>
                <a:srgbClr val="F0AB00"/>
              </a:buClr>
              <a:buSzPct val="80000"/>
            </a:pPr>
            <a:r>
              <a:rPr lang="en-GB" sz="1600" b="1" kern="0">
                <a:solidFill>
                  <a:schemeClr val="accent1"/>
                </a:solidFill>
                <a:ea typeface="Arial Unicode MS" pitchFamily="34" charset="-128"/>
                <a:cs typeface="Arial Unicode MS" pitchFamily="34" charset="-128"/>
              </a:rPr>
              <a:t>Outcome</a:t>
            </a:r>
          </a:p>
        </p:txBody>
      </p:sp>
      <p:grpSp>
        <p:nvGrpSpPr>
          <p:cNvPr id="35" name="Group 34">
            <a:extLst>
              <a:ext uri="{FF2B5EF4-FFF2-40B4-BE49-F238E27FC236}">
                <a16:creationId xmlns:a16="http://schemas.microsoft.com/office/drawing/2014/main" id="{BAF37E84-4A6D-47B8-9F9D-5D1188727750}"/>
              </a:ext>
            </a:extLst>
          </p:cNvPr>
          <p:cNvGrpSpPr/>
          <p:nvPr userDrawn="1"/>
        </p:nvGrpSpPr>
        <p:grpSpPr>
          <a:xfrm>
            <a:off x="3006602" y="4947042"/>
            <a:ext cx="8852025" cy="136907"/>
            <a:chOff x="2057400" y="973752"/>
            <a:chExt cx="8852025" cy="136907"/>
          </a:xfrm>
        </p:grpSpPr>
        <p:cxnSp>
          <p:nvCxnSpPr>
            <p:cNvPr id="36" name="Straight Connector 35">
              <a:extLst>
                <a:ext uri="{FF2B5EF4-FFF2-40B4-BE49-F238E27FC236}">
                  <a16:creationId xmlns:a16="http://schemas.microsoft.com/office/drawing/2014/main" id="{C2D8DBAC-0E02-4EFE-8D41-04D9DC0BE739}"/>
                </a:ext>
              </a:extLst>
            </p:cNvPr>
            <p:cNvCxnSpPr>
              <a:cxnSpLocks/>
            </p:cNvCxnSpPr>
            <p:nvPr/>
          </p:nvCxnSpPr>
          <p:spPr>
            <a:xfrm>
              <a:off x="2080194" y="1040400"/>
              <a:ext cx="8829231"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58FFE5CC-198C-491A-A1C2-D460AEB67137}"/>
                </a:ext>
              </a:extLst>
            </p:cNvPr>
            <p:cNvSpPr/>
            <p:nvPr userDrawn="1"/>
          </p:nvSpPr>
          <p:spPr bwMode="gray">
            <a:xfrm>
              <a:off x="2057400" y="973752"/>
              <a:ext cx="7094440" cy="136906"/>
            </a:xfrm>
            <a:prstGeom prst="rect">
              <a:avLst/>
            </a:prstGeom>
            <a:solidFill>
              <a:schemeClr val="accent3"/>
            </a:solidFill>
            <a:ln w="6350" algn="ctr">
              <a:noFill/>
              <a:miter lim="800000"/>
              <a:headEnd/>
              <a:tailEnd/>
            </a:ln>
          </p:spPr>
          <p:txBody>
            <a:bodyPr lIns="90000" tIns="72000" rIns="90000" bIns="72000" rtlCol="0" anchor="ctr"/>
            <a:lstStyle/>
            <a:p>
              <a:pPr marR="0" algn="ctr" defTabSz="913852" eaLnBrk="1" fontAlgn="base" latinLnBrk="0" hangingPunct="1">
                <a:lnSpc>
                  <a:spcPct val="100000"/>
                </a:lnSpc>
                <a:spcBef>
                  <a:spcPct val="50000"/>
                </a:spcBef>
                <a:spcAft>
                  <a:spcPct val="0"/>
                </a:spcAft>
                <a:buClr>
                  <a:srgbClr val="F0AB00"/>
                </a:buClr>
                <a:buSzPct val="80000"/>
                <a:tabLst/>
              </a:pPr>
              <a:endParaRPr kumimoji="0" lang="en-GB" sz="1798" b="0" i="0" u="none" strike="noStrike" kern="0" cap="none" spc="0" normalizeH="0" baseline="0" noProof="0">
                <a:ln>
                  <a:noFill/>
                </a:ln>
                <a:effectLst/>
                <a:uLnTx/>
                <a:uFillTx/>
                <a:ea typeface="Arial Unicode MS" pitchFamily="34" charset="-128"/>
                <a:cs typeface="Arial Unicode MS" pitchFamily="34" charset="-128"/>
              </a:endParaRPr>
            </a:p>
          </p:txBody>
        </p:sp>
        <p:sp>
          <p:nvSpPr>
            <p:cNvPr id="45" name="Rectangle 44">
              <a:extLst>
                <a:ext uri="{FF2B5EF4-FFF2-40B4-BE49-F238E27FC236}">
                  <a16:creationId xmlns:a16="http://schemas.microsoft.com/office/drawing/2014/main" id="{74D3F939-AF0D-437B-95F3-60DF8D4F962B}"/>
                </a:ext>
              </a:extLst>
            </p:cNvPr>
            <p:cNvSpPr/>
            <p:nvPr userDrawn="1"/>
          </p:nvSpPr>
          <p:spPr bwMode="gray">
            <a:xfrm>
              <a:off x="2057400" y="973753"/>
              <a:ext cx="1773610" cy="136906"/>
            </a:xfrm>
            <a:prstGeom prst="rect">
              <a:avLst/>
            </a:prstGeom>
            <a:solidFill>
              <a:schemeClr val="accent1"/>
            </a:solidFill>
            <a:ln w="6350" algn="ctr">
              <a:noFill/>
              <a:miter lim="800000"/>
              <a:headEnd/>
              <a:tailEnd/>
            </a:ln>
          </p:spPr>
          <p:txBody>
            <a:bodyPr lIns="90000" tIns="72000" rIns="90000" bIns="72000" rtlCol="0" anchor="ctr"/>
            <a:lstStyle/>
            <a:p>
              <a:pPr marR="0" algn="ctr" defTabSz="913852" eaLnBrk="1" fontAlgn="base" latinLnBrk="0" hangingPunct="1">
                <a:lnSpc>
                  <a:spcPct val="100000"/>
                </a:lnSpc>
                <a:spcBef>
                  <a:spcPct val="50000"/>
                </a:spcBef>
                <a:spcAft>
                  <a:spcPct val="0"/>
                </a:spcAft>
                <a:buClr>
                  <a:srgbClr val="F0AB00"/>
                </a:buClr>
                <a:buSzPct val="80000"/>
                <a:tabLst/>
              </a:pPr>
              <a:endParaRPr kumimoji="0" lang="en-GB" sz="1798" b="0" i="0" u="none" strike="noStrike" kern="0" cap="none" spc="0" normalizeH="0" baseline="0" noProof="0">
                <a:ln>
                  <a:noFill/>
                </a:ln>
                <a:effectLst/>
                <a:uLnTx/>
                <a:uFillTx/>
                <a:ea typeface="Arial Unicode MS" pitchFamily="34" charset="-128"/>
                <a:cs typeface="Arial Unicode MS" pitchFamily="34" charset="-128"/>
              </a:endParaRPr>
            </a:p>
          </p:txBody>
        </p:sp>
        <p:sp>
          <p:nvSpPr>
            <p:cNvPr id="48" name="Rectangle 47">
              <a:extLst>
                <a:ext uri="{FF2B5EF4-FFF2-40B4-BE49-F238E27FC236}">
                  <a16:creationId xmlns:a16="http://schemas.microsoft.com/office/drawing/2014/main" id="{16092578-157D-4252-B2F6-F1D6F6A09B72}"/>
                </a:ext>
              </a:extLst>
            </p:cNvPr>
            <p:cNvSpPr/>
            <p:nvPr userDrawn="1"/>
          </p:nvSpPr>
          <p:spPr bwMode="gray">
            <a:xfrm>
              <a:off x="3831010" y="973752"/>
              <a:ext cx="1773610" cy="136906"/>
            </a:xfrm>
            <a:prstGeom prst="rect">
              <a:avLst/>
            </a:prstGeom>
            <a:solidFill>
              <a:schemeClr val="accent1">
                <a:alpha val="60000"/>
              </a:schemeClr>
            </a:solidFill>
            <a:ln w="6350" algn="ctr">
              <a:noFill/>
              <a:miter lim="800000"/>
              <a:headEnd/>
              <a:tailEnd/>
            </a:ln>
          </p:spPr>
          <p:txBody>
            <a:bodyPr lIns="90000" tIns="72000" rIns="90000" bIns="72000" rtlCol="0" anchor="ctr"/>
            <a:lstStyle/>
            <a:p>
              <a:pPr marR="0" algn="ctr" defTabSz="913852" eaLnBrk="1" fontAlgn="base" latinLnBrk="0" hangingPunct="1">
                <a:lnSpc>
                  <a:spcPct val="100000"/>
                </a:lnSpc>
                <a:spcBef>
                  <a:spcPct val="50000"/>
                </a:spcBef>
                <a:spcAft>
                  <a:spcPct val="0"/>
                </a:spcAft>
                <a:buClr>
                  <a:srgbClr val="F0AB00"/>
                </a:buClr>
                <a:buSzPct val="80000"/>
                <a:tabLst/>
              </a:pPr>
              <a:endParaRPr kumimoji="0" lang="en-GB" sz="1798" b="0" i="0" u="none" strike="noStrike" kern="0" cap="none" spc="0" normalizeH="0" baseline="0" noProof="0">
                <a:ln>
                  <a:noFill/>
                </a:ln>
                <a:effectLst/>
                <a:uLnTx/>
                <a:uFillTx/>
                <a:ea typeface="Arial Unicode MS" pitchFamily="34" charset="-128"/>
                <a:cs typeface="Arial Unicode MS" pitchFamily="34" charset="-128"/>
              </a:endParaRPr>
            </a:p>
          </p:txBody>
        </p:sp>
        <p:sp>
          <p:nvSpPr>
            <p:cNvPr id="49" name="Rectangle 48">
              <a:extLst>
                <a:ext uri="{FF2B5EF4-FFF2-40B4-BE49-F238E27FC236}">
                  <a16:creationId xmlns:a16="http://schemas.microsoft.com/office/drawing/2014/main" id="{875CE933-7E4D-41CE-91F8-B68552056DFA}"/>
                </a:ext>
              </a:extLst>
            </p:cNvPr>
            <p:cNvSpPr/>
            <p:nvPr userDrawn="1"/>
          </p:nvSpPr>
          <p:spPr bwMode="gray">
            <a:xfrm>
              <a:off x="5604620" y="973753"/>
              <a:ext cx="1773610" cy="136906"/>
            </a:xfrm>
            <a:prstGeom prst="rect">
              <a:avLst/>
            </a:prstGeom>
            <a:solidFill>
              <a:schemeClr val="accent1">
                <a:alpha val="30000"/>
              </a:schemeClr>
            </a:solidFill>
            <a:ln w="6350" algn="ctr">
              <a:noFill/>
              <a:miter lim="800000"/>
              <a:headEnd/>
              <a:tailEnd/>
            </a:ln>
          </p:spPr>
          <p:txBody>
            <a:bodyPr lIns="90000" tIns="72000" rIns="90000" bIns="72000" rtlCol="0" anchor="ctr"/>
            <a:lstStyle/>
            <a:p>
              <a:pPr marR="0" algn="ctr" defTabSz="913852" eaLnBrk="1" fontAlgn="base" latinLnBrk="0" hangingPunct="1">
                <a:lnSpc>
                  <a:spcPct val="100000"/>
                </a:lnSpc>
                <a:spcBef>
                  <a:spcPct val="50000"/>
                </a:spcBef>
                <a:spcAft>
                  <a:spcPct val="0"/>
                </a:spcAft>
                <a:buClr>
                  <a:srgbClr val="F0AB00"/>
                </a:buClr>
                <a:buSzPct val="80000"/>
                <a:tabLst/>
              </a:pPr>
              <a:endParaRPr kumimoji="0" lang="en-GB" sz="1798" b="0" i="0" u="none" strike="noStrike" kern="0" cap="none" spc="0" normalizeH="0" baseline="0" noProof="0">
                <a:ln>
                  <a:noFill/>
                </a:ln>
                <a:effectLst/>
                <a:uLnTx/>
                <a:uFillTx/>
                <a:ea typeface="Arial Unicode MS" pitchFamily="34" charset="-128"/>
                <a:cs typeface="Arial Unicode MS" pitchFamily="34" charset="-128"/>
              </a:endParaRPr>
            </a:p>
          </p:txBody>
        </p:sp>
      </p:grpSp>
      <p:cxnSp>
        <p:nvCxnSpPr>
          <p:cNvPr id="51" name="Straight Connector 50">
            <a:extLst>
              <a:ext uri="{FF2B5EF4-FFF2-40B4-BE49-F238E27FC236}">
                <a16:creationId xmlns:a16="http://schemas.microsoft.com/office/drawing/2014/main" id="{6814DBA3-45DA-45F7-8C84-1A9E47036E45}"/>
              </a:ext>
            </a:extLst>
          </p:cNvPr>
          <p:cNvCxnSpPr>
            <a:cxnSpLocks/>
          </p:cNvCxnSpPr>
          <p:nvPr userDrawn="1"/>
        </p:nvCxnSpPr>
        <p:spPr>
          <a:xfrm>
            <a:off x="2836986" y="1551214"/>
            <a:ext cx="0" cy="4762500"/>
          </a:xfrm>
          <a:prstGeom prst="line">
            <a:avLst/>
          </a:prstGeom>
          <a:ln w="12700" cmpd="sng">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54" name="Picture 53">
            <a:extLst>
              <a:ext uri="{FF2B5EF4-FFF2-40B4-BE49-F238E27FC236}">
                <a16:creationId xmlns:a16="http://schemas.microsoft.com/office/drawing/2014/main" id="{0B007CCE-BF20-4A61-911C-0C91C628FBC9}"/>
              </a:ext>
            </a:extLst>
          </p:cNvPr>
          <p:cNvPicPr>
            <a:picLocks noChangeAspect="1"/>
          </p:cNvPicPr>
          <p:nvPr userDrawn="1"/>
        </p:nvPicPr>
        <p:blipFill rotWithShape="1">
          <a:blip r:embed="rId2"/>
          <a:srcRect l="28004" t="22826" r="27866" b="57334"/>
          <a:stretch/>
        </p:blipFill>
        <p:spPr>
          <a:xfrm>
            <a:off x="312420" y="1551214"/>
            <a:ext cx="636814" cy="273690"/>
          </a:xfrm>
          <a:prstGeom prst="rect">
            <a:avLst/>
          </a:prstGeom>
        </p:spPr>
      </p:pic>
      <p:sp>
        <p:nvSpPr>
          <p:cNvPr id="93" name="Text placeholder - column 2">
            <a:extLst>
              <a:ext uri="{FF2B5EF4-FFF2-40B4-BE49-F238E27FC236}">
                <a16:creationId xmlns:a16="http://schemas.microsoft.com/office/drawing/2014/main" id="{ED84212D-9E63-46EC-922E-2B60B078A350}"/>
              </a:ext>
            </a:extLst>
          </p:cNvPr>
          <p:cNvSpPr>
            <a:spLocks noGrp="1"/>
          </p:cNvSpPr>
          <p:nvPr>
            <p:ph type="body" sz="quarter" idx="45" hasCustomPrompt="1"/>
          </p:nvPr>
        </p:nvSpPr>
        <p:spPr>
          <a:xfrm>
            <a:off x="336550" y="973807"/>
            <a:ext cx="9188450" cy="307777"/>
          </a:xfrm>
          <a:noFill/>
        </p:spPr>
        <p:txBody>
          <a:bodyPr anchor="ctr" anchorCtr="0">
            <a:noAutofit/>
          </a:bodyPr>
          <a:lstStyle>
            <a:lvl1pPr>
              <a:defRPr sz="1998" b="1"/>
            </a:lvl1pPr>
          </a:lstStyle>
          <a:p>
            <a:pPr lvl="0"/>
            <a:r>
              <a:rPr lang="en-GB" noProof="0"/>
              <a:t>Participant’s Company Name</a:t>
            </a:r>
          </a:p>
        </p:txBody>
      </p:sp>
      <p:sp>
        <p:nvSpPr>
          <p:cNvPr id="95" name="Text Placeholder 9">
            <a:extLst>
              <a:ext uri="{FF2B5EF4-FFF2-40B4-BE49-F238E27FC236}">
                <a16:creationId xmlns:a16="http://schemas.microsoft.com/office/drawing/2014/main" id="{FE67F0E2-1BC4-4324-9E35-443E2126AB20}"/>
              </a:ext>
            </a:extLst>
          </p:cNvPr>
          <p:cNvSpPr>
            <a:spLocks noGrp="1"/>
          </p:cNvSpPr>
          <p:nvPr>
            <p:ph type="body" sz="quarter" idx="47" hasCustomPrompt="1"/>
          </p:nvPr>
        </p:nvSpPr>
        <p:spPr>
          <a:xfrm>
            <a:off x="3006599" y="2975803"/>
            <a:ext cx="8852026" cy="646331"/>
          </a:xfrm>
          <a:ln w="15875">
            <a:noFill/>
          </a:ln>
        </p:spPr>
        <p:txBody>
          <a:bodyPr>
            <a:noAutofit/>
          </a:bodyPr>
          <a:lstStyle>
            <a:lvl1pPr marL="0" marR="0" indent="0" algn="l" defTabSz="1087905" rtl="0" eaLnBrk="1" fontAlgn="auto" latinLnBrk="0" hangingPunct="1">
              <a:lnSpc>
                <a:spcPct val="100000"/>
              </a:lnSpc>
              <a:spcBef>
                <a:spcPts val="1798"/>
              </a:spcBef>
              <a:spcAft>
                <a:spcPts val="0"/>
              </a:spcAft>
              <a:buClr>
                <a:schemeClr val="accent1"/>
              </a:buClr>
              <a:buSzPct val="80000"/>
              <a:buFontTx/>
              <a:buNone/>
              <a:tabLst/>
              <a:defRPr lang="en-US" sz="1400" b="0" kern="1200" dirty="0">
                <a:solidFill>
                  <a:schemeClr val="tx1"/>
                </a:solidFill>
                <a:latin typeface="+mn-lt"/>
                <a:ea typeface="+mn-ea"/>
                <a:cs typeface="+mn-cs"/>
              </a:defRPr>
            </a:lvl1pPr>
            <a:lvl5pPr>
              <a:defRPr/>
            </a:lvl5pPr>
          </a:lstStyle>
          <a:p>
            <a:pPr marL="0" lvl="0" indent="0" algn="l" defTabSz="1087905" rtl="0" eaLnBrk="1" latinLnBrk="0" hangingPunct="1">
              <a:spcBef>
                <a:spcPts val="1798"/>
              </a:spcBef>
              <a:buClr>
                <a:schemeClr val="accent1"/>
              </a:buClr>
              <a:buSzPct val="80000"/>
              <a:buFontTx/>
              <a:buNone/>
            </a:pPr>
            <a:r>
              <a:rPr lang="en-GB"/>
              <a:t>CWS 300: Enter a brief description of the solution.</a:t>
            </a:r>
          </a:p>
        </p:txBody>
      </p:sp>
      <p:sp>
        <p:nvSpPr>
          <p:cNvPr id="97" name="Text Placeholder 9">
            <a:extLst>
              <a:ext uri="{FF2B5EF4-FFF2-40B4-BE49-F238E27FC236}">
                <a16:creationId xmlns:a16="http://schemas.microsoft.com/office/drawing/2014/main" id="{AF27D360-27EB-441E-B644-AEC6722639EE}"/>
              </a:ext>
            </a:extLst>
          </p:cNvPr>
          <p:cNvSpPr>
            <a:spLocks noGrp="1"/>
          </p:cNvSpPr>
          <p:nvPr>
            <p:ph type="body" sz="quarter" idx="49" hasCustomPrompt="1"/>
          </p:nvPr>
        </p:nvSpPr>
        <p:spPr>
          <a:xfrm>
            <a:off x="3006599" y="4070104"/>
            <a:ext cx="8852026" cy="646331"/>
          </a:xfrm>
          <a:ln w="15875">
            <a:noFill/>
          </a:ln>
        </p:spPr>
        <p:txBody>
          <a:bodyPr>
            <a:noAutofit/>
          </a:bodyPr>
          <a:lstStyle>
            <a:lvl1pPr marL="0" marR="0" indent="0" algn="l" defTabSz="1087905" rtl="0" eaLnBrk="1" fontAlgn="auto" latinLnBrk="0" hangingPunct="1">
              <a:lnSpc>
                <a:spcPct val="100000"/>
              </a:lnSpc>
              <a:spcBef>
                <a:spcPts val="1798"/>
              </a:spcBef>
              <a:spcAft>
                <a:spcPts val="0"/>
              </a:spcAft>
              <a:buClr>
                <a:schemeClr val="accent1"/>
              </a:buClr>
              <a:buSzPct val="80000"/>
              <a:buFontTx/>
              <a:buNone/>
              <a:tabLst/>
              <a:defRPr lang="en-US" sz="1400" b="0" kern="1200">
                <a:solidFill>
                  <a:schemeClr val="tx1"/>
                </a:solidFill>
                <a:latin typeface="+mn-lt"/>
                <a:ea typeface="+mn-ea"/>
                <a:cs typeface="+mn-cs"/>
              </a:defRPr>
            </a:lvl1pPr>
            <a:lvl5pPr>
              <a:defRPr/>
            </a:lvl5pPr>
          </a:lstStyle>
          <a:p>
            <a:pPr marL="0" marR="0" lvl="0" indent="0" algn="l" defTabSz="1087905" rtl="0" eaLnBrk="1" fontAlgn="auto" latinLnBrk="0" hangingPunct="1">
              <a:lnSpc>
                <a:spcPct val="100000"/>
              </a:lnSpc>
              <a:spcBef>
                <a:spcPts val="1798"/>
              </a:spcBef>
              <a:spcAft>
                <a:spcPts val="0"/>
              </a:spcAft>
              <a:buClr>
                <a:schemeClr val="accent1"/>
              </a:buClr>
              <a:buSzPct val="80000"/>
              <a:buFontTx/>
              <a:buNone/>
              <a:tabLst/>
              <a:defRPr/>
            </a:pPr>
            <a:r>
              <a:rPr lang="en-GB"/>
              <a:t>CWS 300: Enter a brief summary of the results of the project. Has the outcome contributed to an intelligent enterprise? </a:t>
            </a:r>
          </a:p>
        </p:txBody>
      </p:sp>
      <p:sp>
        <p:nvSpPr>
          <p:cNvPr id="98" name="Text placeholder - column 2">
            <a:extLst>
              <a:ext uri="{FF2B5EF4-FFF2-40B4-BE49-F238E27FC236}">
                <a16:creationId xmlns:a16="http://schemas.microsoft.com/office/drawing/2014/main" id="{874BBC87-7F01-480D-B964-BDF8D0D38DE3}"/>
              </a:ext>
            </a:extLst>
          </p:cNvPr>
          <p:cNvSpPr>
            <a:spLocks noGrp="1"/>
          </p:cNvSpPr>
          <p:nvPr>
            <p:ph type="body" sz="quarter" idx="50" hasCustomPrompt="1"/>
          </p:nvPr>
        </p:nvSpPr>
        <p:spPr>
          <a:xfrm>
            <a:off x="3009901" y="5230587"/>
            <a:ext cx="1368000" cy="1080000"/>
          </a:xfrm>
          <a:ln w="15875">
            <a:noFill/>
          </a:ln>
        </p:spPr>
        <p:txBody>
          <a:bodyPr lIns="180000" rIns="36000" anchor="ctr" anchorCtr="0">
            <a:noAutofit/>
          </a:bodyPr>
          <a:lstStyle>
            <a:lvl1pPr marL="0" indent="0" algn="ctr">
              <a:buFont typeface="Arial"/>
              <a:buNone/>
              <a:defRPr sz="3998" b="1" baseline="0">
                <a:solidFill>
                  <a:schemeClr val="accent1"/>
                </a:solidFill>
                <a:latin typeface="+mj-lt"/>
              </a:defRPr>
            </a:lvl1pPr>
          </a:lstStyle>
          <a:p>
            <a:pPr lvl="0"/>
            <a:r>
              <a:rPr lang="en-GB" noProof="0"/>
              <a:t>XX%</a:t>
            </a:r>
          </a:p>
        </p:txBody>
      </p:sp>
      <p:sp>
        <p:nvSpPr>
          <p:cNvPr id="100" name="Text Placeholder 9">
            <a:extLst>
              <a:ext uri="{FF2B5EF4-FFF2-40B4-BE49-F238E27FC236}">
                <a16:creationId xmlns:a16="http://schemas.microsoft.com/office/drawing/2014/main" id="{18046E2C-D184-4C3F-8755-3B3914557246}"/>
              </a:ext>
            </a:extLst>
          </p:cNvPr>
          <p:cNvSpPr>
            <a:spLocks noGrp="1"/>
          </p:cNvSpPr>
          <p:nvPr>
            <p:ph type="body" sz="quarter" idx="52" hasCustomPrompt="1"/>
          </p:nvPr>
        </p:nvSpPr>
        <p:spPr>
          <a:xfrm>
            <a:off x="3006599" y="1853926"/>
            <a:ext cx="8852026" cy="646331"/>
          </a:xfrm>
          <a:ln w="15875">
            <a:noFill/>
          </a:ln>
        </p:spPr>
        <p:txBody>
          <a:bodyPr>
            <a:noAutofit/>
          </a:bodyPr>
          <a:lstStyle>
            <a:lvl1pPr marL="0" marR="0" indent="0" algn="l" defTabSz="1087905" rtl="0" eaLnBrk="1" fontAlgn="auto" latinLnBrk="0" hangingPunct="1">
              <a:lnSpc>
                <a:spcPct val="100000"/>
              </a:lnSpc>
              <a:spcBef>
                <a:spcPts val="1798"/>
              </a:spcBef>
              <a:spcAft>
                <a:spcPts val="0"/>
              </a:spcAft>
              <a:buClr>
                <a:schemeClr val="accent1"/>
              </a:buClr>
              <a:buSzPct val="80000"/>
              <a:buFontTx/>
              <a:buNone/>
              <a:tabLst/>
              <a:defRPr lang="en-US" sz="1400" b="0" kern="1200">
                <a:solidFill>
                  <a:schemeClr val="tx1"/>
                </a:solidFill>
                <a:latin typeface="+mn-lt"/>
                <a:ea typeface="+mn-ea"/>
                <a:cs typeface="+mn-cs"/>
              </a:defRPr>
            </a:lvl1pPr>
            <a:lvl5pPr>
              <a:defRPr/>
            </a:lvl5pPr>
          </a:lstStyle>
          <a:p>
            <a:pPr marL="0" marR="0" lvl="0" indent="0" algn="l" defTabSz="1087905" rtl="0" eaLnBrk="1" fontAlgn="auto" latinLnBrk="0" hangingPunct="1">
              <a:lnSpc>
                <a:spcPct val="100000"/>
              </a:lnSpc>
              <a:spcBef>
                <a:spcPts val="1798"/>
              </a:spcBef>
              <a:spcAft>
                <a:spcPts val="0"/>
              </a:spcAft>
              <a:buClr>
                <a:schemeClr val="accent1"/>
              </a:buClr>
              <a:buSzPct val="80000"/>
              <a:buFontTx/>
              <a:buNone/>
              <a:tabLst/>
              <a:defRPr/>
            </a:pPr>
            <a:r>
              <a:rPr lang="en-GB"/>
              <a:t>CWS 300: Enter a brief description of the business challenge.</a:t>
            </a:r>
          </a:p>
        </p:txBody>
      </p:sp>
      <p:sp>
        <p:nvSpPr>
          <p:cNvPr id="101" name="Text placeholder - column 2">
            <a:extLst>
              <a:ext uri="{FF2B5EF4-FFF2-40B4-BE49-F238E27FC236}">
                <a16:creationId xmlns:a16="http://schemas.microsoft.com/office/drawing/2014/main" id="{631C5C4F-1A82-4BD5-B6E7-3FE8DA454001}"/>
              </a:ext>
            </a:extLst>
          </p:cNvPr>
          <p:cNvSpPr>
            <a:spLocks noGrp="1"/>
          </p:cNvSpPr>
          <p:nvPr>
            <p:ph type="body" sz="quarter" idx="53" hasCustomPrompt="1"/>
          </p:nvPr>
        </p:nvSpPr>
        <p:spPr>
          <a:xfrm>
            <a:off x="7425873" y="5230587"/>
            <a:ext cx="1404000" cy="1080000"/>
          </a:xfrm>
          <a:ln w="15875">
            <a:noFill/>
          </a:ln>
        </p:spPr>
        <p:txBody>
          <a:bodyPr anchor="ctr" anchorCtr="0">
            <a:noAutofit/>
          </a:bodyPr>
          <a:lstStyle>
            <a:lvl1pPr marL="0" indent="0" algn="l">
              <a:buFont typeface="Arial"/>
              <a:buNone/>
              <a:defRPr sz="1400" b="0" baseline="0">
                <a:solidFill>
                  <a:schemeClr val="tx1"/>
                </a:solidFill>
                <a:latin typeface="+mn-lt"/>
              </a:defRPr>
            </a:lvl1pPr>
          </a:lstStyle>
          <a:p>
            <a:pPr lvl="0"/>
            <a:r>
              <a:rPr lang="en-GB" noProof="0"/>
              <a:t>CWS 70 – Insert business metric 2, for example, 4x Increase in productivity</a:t>
            </a:r>
          </a:p>
        </p:txBody>
      </p:sp>
      <p:sp>
        <p:nvSpPr>
          <p:cNvPr id="102" name="Text placeholder - column 2">
            <a:extLst>
              <a:ext uri="{FF2B5EF4-FFF2-40B4-BE49-F238E27FC236}">
                <a16:creationId xmlns:a16="http://schemas.microsoft.com/office/drawing/2014/main" id="{28F6C9CF-7F0B-4D40-A86F-764B95CFBD1D}"/>
              </a:ext>
            </a:extLst>
          </p:cNvPr>
          <p:cNvSpPr>
            <a:spLocks noGrp="1"/>
          </p:cNvSpPr>
          <p:nvPr>
            <p:ph type="body" sz="quarter" idx="54" hasCustomPrompt="1"/>
          </p:nvPr>
        </p:nvSpPr>
        <p:spPr>
          <a:xfrm>
            <a:off x="6052458" y="5230587"/>
            <a:ext cx="1368000" cy="1080000"/>
          </a:xfrm>
          <a:ln w="15875">
            <a:noFill/>
          </a:ln>
        </p:spPr>
        <p:txBody>
          <a:bodyPr lIns="180000" rIns="36000" anchor="ctr" anchorCtr="0">
            <a:noAutofit/>
          </a:bodyPr>
          <a:lstStyle>
            <a:lvl1pPr marL="0" indent="0" algn="ctr">
              <a:buFont typeface="Arial"/>
              <a:buNone/>
              <a:defRPr sz="3998" b="1" baseline="0">
                <a:solidFill>
                  <a:schemeClr val="accent1"/>
                </a:solidFill>
                <a:latin typeface="+mj-lt"/>
              </a:defRPr>
            </a:lvl1pPr>
          </a:lstStyle>
          <a:p>
            <a:pPr lvl="0"/>
            <a:r>
              <a:rPr lang="en-GB" noProof="0"/>
              <a:t>Xx</a:t>
            </a:r>
          </a:p>
        </p:txBody>
      </p:sp>
      <p:sp>
        <p:nvSpPr>
          <p:cNvPr id="7" name="Text Placeholder 6">
            <a:extLst>
              <a:ext uri="{FF2B5EF4-FFF2-40B4-BE49-F238E27FC236}">
                <a16:creationId xmlns:a16="http://schemas.microsoft.com/office/drawing/2014/main" id="{DC316239-E787-472A-9DEB-EE151E08E20D}"/>
              </a:ext>
            </a:extLst>
          </p:cNvPr>
          <p:cNvSpPr>
            <a:spLocks noGrp="1"/>
          </p:cNvSpPr>
          <p:nvPr>
            <p:ph type="body" sz="quarter" idx="55" hasCustomPrompt="1"/>
          </p:nvPr>
        </p:nvSpPr>
        <p:spPr>
          <a:xfrm>
            <a:off x="10471379" y="5230588"/>
            <a:ext cx="1387248" cy="1078138"/>
          </a:xfrm>
        </p:spPr>
        <p:txBody>
          <a:bodyPr>
            <a:noAutofit/>
          </a:bodyPr>
          <a:lstStyle>
            <a:lvl1pPr>
              <a:defRPr sz="1400"/>
            </a:lvl1pPr>
          </a:lstStyle>
          <a:p>
            <a:pPr lvl="0"/>
            <a:r>
              <a:rPr lang="en-GB" noProof="0"/>
              <a:t>CWS 70: Insert business metric 3, for example, 20% Improved order </a:t>
            </a:r>
            <a:r>
              <a:rPr lang="en-GB" noProof="0" err="1"/>
              <a:t>fulfillment</a:t>
            </a:r>
            <a:endParaRPr lang="en-GB" noProof="0"/>
          </a:p>
        </p:txBody>
      </p:sp>
      <p:sp>
        <p:nvSpPr>
          <p:cNvPr id="9" name="Text Placeholder 8">
            <a:extLst>
              <a:ext uri="{FF2B5EF4-FFF2-40B4-BE49-F238E27FC236}">
                <a16:creationId xmlns:a16="http://schemas.microsoft.com/office/drawing/2014/main" id="{416D9734-FA52-40E7-AD03-9EA970AB26FD}"/>
              </a:ext>
            </a:extLst>
          </p:cNvPr>
          <p:cNvSpPr>
            <a:spLocks noGrp="1"/>
          </p:cNvSpPr>
          <p:nvPr>
            <p:ph type="body" sz="quarter" idx="56" hasCustomPrompt="1"/>
          </p:nvPr>
        </p:nvSpPr>
        <p:spPr>
          <a:xfrm>
            <a:off x="9084131" y="5230587"/>
            <a:ext cx="1386115" cy="1078138"/>
          </a:xfrm>
          <a:ln w="15875">
            <a:noFill/>
          </a:ln>
        </p:spPr>
        <p:txBody>
          <a:bodyPr vert="horz" wrap="square" lIns="180000" tIns="0" rIns="36000" bIns="0" rtlCol="0" anchor="ctr" anchorCtr="0">
            <a:noAutofit/>
          </a:bodyPr>
          <a:lstStyle>
            <a:lvl1pPr>
              <a:defRPr lang="en-US" sz="3998" b="1" baseline="0" dirty="0" smtClean="0">
                <a:solidFill>
                  <a:schemeClr val="accent1"/>
                </a:solidFill>
                <a:latin typeface="+mj-lt"/>
              </a:defRPr>
            </a:lvl1pPr>
          </a:lstStyle>
          <a:p>
            <a:pPr lvl="0" algn="ctr">
              <a:buFont typeface="Arial"/>
            </a:pPr>
            <a:r>
              <a:rPr lang="en-GB"/>
              <a:t>XX%</a:t>
            </a:r>
          </a:p>
        </p:txBody>
      </p:sp>
      <p:sp>
        <p:nvSpPr>
          <p:cNvPr id="11" name="Text Placeholder 10">
            <a:extLst>
              <a:ext uri="{FF2B5EF4-FFF2-40B4-BE49-F238E27FC236}">
                <a16:creationId xmlns:a16="http://schemas.microsoft.com/office/drawing/2014/main" id="{7A49B2C7-D696-45B0-995C-C35799141F8E}"/>
              </a:ext>
            </a:extLst>
          </p:cNvPr>
          <p:cNvSpPr>
            <a:spLocks noGrp="1"/>
          </p:cNvSpPr>
          <p:nvPr>
            <p:ph type="body" sz="quarter" idx="57" hasCustomPrompt="1"/>
          </p:nvPr>
        </p:nvSpPr>
        <p:spPr>
          <a:xfrm>
            <a:off x="336550" y="524205"/>
            <a:ext cx="9199336" cy="369332"/>
          </a:xfrm>
        </p:spPr>
        <p:txBody>
          <a:bodyPr>
            <a:noAutofit/>
          </a:bodyPr>
          <a:lstStyle>
            <a:lvl1pPr>
              <a:defRPr sz="2398" b="1"/>
            </a:lvl1pPr>
            <a:lvl2pPr marL="0" indent="0">
              <a:buNone/>
              <a:defRPr/>
            </a:lvl2pPr>
          </a:lstStyle>
          <a:p>
            <a:pPr lvl="0"/>
            <a:r>
              <a:rPr lang="en-GB" noProof="0"/>
              <a:t>Insert Entry Title (Shorter Version of Full Title from Slide 1)</a:t>
            </a:r>
          </a:p>
        </p:txBody>
      </p:sp>
      <p:sp>
        <p:nvSpPr>
          <p:cNvPr id="103" name="Text Placeholder 6">
            <a:extLst>
              <a:ext uri="{FF2B5EF4-FFF2-40B4-BE49-F238E27FC236}">
                <a16:creationId xmlns:a16="http://schemas.microsoft.com/office/drawing/2014/main" id="{33A34A4B-E24A-4446-8B1E-C9CFA604BC5B}"/>
              </a:ext>
            </a:extLst>
          </p:cNvPr>
          <p:cNvSpPr>
            <a:spLocks noGrp="1"/>
          </p:cNvSpPr>
          <p:nvPr>
            <p:ph type="body" sz="quarter" idx="58" hasCustomPrompt="1"/>
          </p:nvPr>
        </p:nvSpPr>
        <p:spPr>
          <a:xfrm>
            <a:off x="4383090" y="5230588"/>
            <a:ext cx="1387248" cy="1078138"/>
          </a:xfrm>
        </p:spPr>
        <p:txBody>
          <a:bodyPr>
            <a:noAutofit/>
          </a:bodyPr>
          <a:lstStyle>
            <a:lvl1pPr>
              <a:defRPr sz="1400"/>
            </a:lvl1pPr>
          </a:lstStyle>
          <a:p>
            <a:pPr lvl="0"/>
            <a:r>
              <a:rPr lang="en-GB" noProof="0"/>
              <a:t>CWS 70: Insert business metric 1, for example, 20% Increase in revenue</a:t>
            </a:r>
          </a:p>
        </p:txBody>
      </p:sp>
    </p:spTree>
    <p:extLst>
      <p:ext uri="{BB962C8B-B14F-4D97-AF65-F5344CB8AC3E}">
        <p14:creationId xmlns:p14="http://schemas.microsoft.com/office/powerpoint/2010/main" val="284784163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a:t>Insert page title (sentence case)</a:t>
            </a:r>
            <a:endParaRPr lang="en-US"/>
          </a:p>
        </p:txBody>
      </p:sp>
    </p:spTree>
    <p:extLst>
      <p:ext uri="{BB962C8B-B14F-4D97-AF65-F5344CB8AC3E}">
        <p14:creationId xmlns:p14="http://schemas.microsoft.com/office/powerpoint/2010/main" val="352447349"/>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pos="7364">
          <p15:clr>
            <a:srgbClr val="FBAE40"/>
          </p15:clr>
        </p15:guide>
        <p15:guide id="4" orient="horz" pos="551">
          <p15:clr>
            <a:srgbClr val="FBAE40"/>
          </p15:clr>
        </p15:guide>
        <p15:guide id="5" orient="horz" pos="399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with image 1">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gray">
          <a:xfrm>
            <a:off x="8127175" y="252000"/>
            <a:ext cx="4068000" cy="6606000"/>
          </a:xfrm>
          <a:solidFill>
            <a:schemeClr val="tx2">
              <a:alpha val="70000"/>
            </a:schemeClr>
          </a:solid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p>
        </p:txBody>
      </p:sp>
      <p:sp>
        <p:nvSpPr>
          <p:cNvPr id="7" name="Text Placeholder 6"/>
          <p:cNvSpPr>
            <a:spLocks noGrp="1"/>
          </p:cNvSpPr>
          <p:nvPr>
            <p:ph type="body" sz="quarter" idx="11" hasCustomPrompt="1"/>
          </p:nvPr>
        </p:nvSpPr>
        <p:spPr bwMode="gray">
          <a:xfrm>
            <a:off x="503999" y="1620000"/>
            <a:ext cx="7092000"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hasCustomPrompt="1"/>
          </p:nvPr>
        </p:nvSpPr>
        <p:spPr>
          <a:xfrm>
            <a:off x="504001" y="504000"/>
            <a:ext cx="709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425020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ext with image 2">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gray">
          <a:xfrm>
            <a:off x="6111175" y="252000"/>
            <a:ext cx="6084000" cy="6606000"/>
          </a:xfrm>
          <a:solidFill>
            <a:schemeClr val="tx2">
              <a:alpha val="70000"/>
            </a:schemeClr>
          </a:solid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p>
        </p:txBody>
      </p:sp>
      <p:sp>
        <p:nvSpPr>
          <p:cNvPr id="7" name="Text Placeholder 6"/>
          <p:cNvSpPr>
            <a:spLocks noGrp="1"/>
          </p:cNvSpPr>
          <p:nvPr>
            <p:ph type="body" sz="quarter" idx="11" hasCustomPrompt="1"/>
          </p:nvPr>
        </p:nvSpPr>
        <p:spPr bwMode="gray">
          <a:xfrm>
            <a:off x="503999" y="1620000"/>
            <a:ext cx="5112000"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504001" y="504000"/>
            <a:ext cx="511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552787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screenshot">
    <p:spTree>
      <p:nvGrpSpPr>
        <p:cNvPr id="1" name=""/>
        <p:cNvGrpSpPr/>
        <p:nvPr/>
      </p:nvGrpSpPr>
      <p:grpSpPr>
        <a:xfrm>
          <a:off x="0" y="0"/>
          <a:ext cx="0" cy="0"/>
          <a:chOff x="0" y="0"/>
          <a:chExt cx="0" cy="0"/>
        </a:xfrm>
      </p:grpSpPr>
      <p:sp>
        <p:nvSpPr>
          <p:cNvPr id="5" name="Picture Placeholder 4"/>
          <p:cNvSpPr>
            <a:spLocks noGrp="1"/>
          </p:cNvSpPr>
          <p:nvPr>
            <p:ph type="pic" sz="quarter" idx="13" hasCustomPrompt="1"/>
          </p:nvPr>
        </p:nvSpPr>
        <p:spPr bwMode="gray">
          <a:xfrm>
            <a:off x="6362477" y="1601628"/>
            <a:ext cx="5328000" cy="4230000"/>
          </a:xfrm>
          <a:solidFill>
            <a:schemeClr val="tx2">
              <a:alpha val="70000"/>
            </a:schemeClr>
          </a:solidFill>
        </p:spPr>
        <p:txBody>
          <a:bodyPr vert="horz" lIns="0" tIns="1512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screenshot</a:t>
            </a:r>
          </a:p>
        </p:txBody>
      </p:sp>
      <p:sp>
        <p:nvSpPr>
          <p:cNvPr id="4" name="Text Placeholder 3"/>
          <p:cNvSpPr>
            <a:spLocks noGrp="1"/>
          </p:cNvSpPr>
          <p:nvPr>
            <p:ph type="body" sz="quarter" idx="10" hasCustomPrompt="1"/>
          </p:nvPr>
        </p:nvSpPr>
        <p:spPr>
          <a:xfrm>
            <a:off x="504000" y="1620000"/>
            <a:ext cx="5328000"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287227243"/>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504000" y="1620000"/>
            <a:ext cx="11185200" cy="4230000"/>
          </a:xfrm>
          <a:solidFill>
            <a:schemeClr val="tx2">
              <a:alpha val="70000"/>
            </a:schemeClr>
          </a:solidFill>
        </p:spPr>
        <p:txBody>
          <a:bodyPr tIns="1368000"/>
          <a:lstStyle>
            <a:lvl1pPr algn="ctr">
              <a:defRPr sz="1400" b="0"/>
            </a:lvl1pPr>
          </a:lstStyle>
          <a:p>
            <a:pPr lvl="0"/>
            <a:r>
              <a:rPr lang="en-US" dirty="0"/>
              <a:t>Click to add content</a:t>
            </a:r>
          </a:p>
        </p:txBody>
      </p:sp>
      <p:sp>
        <p:nvSpPr>
          <p:cNvPr id="2" name="Title 1"/>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41860987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hank you and contact information">
    <p:spTree>
      <p:nvGrpSpPr>
        <p:cNvPr id="1" name=""/>
        <p:cNvGrpSpPr/>
        <p:nvPr/>
      </p:nvGrpSpPr>
      <p:grpSpPr>
        <a:xfrm>
          <a:off x="0" y="0"/>
          <a:ext cx="0" cy="0"/>
          <a:chOff x="0" y="0"/>
          <a:chExt cx="0" cy="0"/>
        </a:xfrm>
      </p:grpSpPr>
      <p:sp>
        <p:nvSpPr>
          <p:cNvPr id="93" name="Contact information"/>
          <p:cNvSpPr>
            <a:spLocks noGrp="1"/>
          </p:cNvSpPr>
          <p:nvPr>
            <p:ph type="body" sz="quarter" idx="10" hasCustomPrompt="1"/>
          </p:nvPr>
        </p:nvSpPr>
        <p:spPr>
          <a:xfrm>
            <a:off x="504000" y="2905487"/>
            <a:ext cx="5328000" cy="2501010"/>
          </a:xfrm>
        </p:spPr>
        <p:txBody>
          <a:bodyPr anchor="t" anchorCtr="0">
            <a:noAutofit/>
          </a:bodyPr>
          <a:lstStyle>
            <a:lvl1pPr>
              <a:spcBef>
                <a:spcPts val="0"/>
              </a:spcBef>
              <a:spcAft>
                <a:spcPts val="1200"/>
              </a:spcAft>
              <a:defRPr sz="1600" b="0"/>
            </a:lvl1pPr>
            <a:lvl2pPr marL="0" indent="0">
              <a:spcBef>
                <a:spcPts val="0"/>
              </a:spcBef>
              <a:buNone/>
              <a:defRPr sz="1600" b="0"/>
            </a:lvl2pPr>
          </a:lstStyle>
          <a:p>
            <a:r>
              <a:rPr lang="en-US" dirty="0"/>
              <a:t>Contact information:</a:t>
            </a:r>
          </a:p>
          <a:p>
            <a:pPr lvl="1"/>
            <a:r>
              <a:rPr lang="en-US" dirty="0"/>
              <a:t>F name L name</a:t>
            </a:r>
          </a:p>
          <a:p>
            <a:pPr lvl="1"/>
            <a:r>
              <a:rPr lang="en-US" dirty="0"/>
              <a:t>Title</a:t>
            </a:r>
          </a:p>
          <a:p>
            <a:pPr lvl="1"/>
            <a:r>
              <a:rPr lang="en-US" dirty="0"/>
              <a:t>Address</a:t>
            </a:r>
          </a:p>
          <a:p>
            <a:pPr lvl="1"/>
            <a:r>
              <a:rPr lang="en-US" dirty="0"/>
              <a:t>Phone number</a:t>
            </a:r>
          </a:p>
        </p:txBody>
      </p:sp>
      <p:sp>
        <p:nvSpPr>
          <p:cNvPr id="2" name="Thank you"/>
          <p:cNvSpPr>
            <a:spLocks noGrp="1"/>
          </p:cNvSpPr>
          <p:nvPr>
            <p:ph type="ctrTitle" hasCustomPrompt="1"/>
          </p:nvPr>
        </p:nvSpPr>
        <p:spPr bwMode="gray">
          <a:xfrm>
            <a:off x="504000" y="1467009"/>
            <a:ext cx="5328000" cy="923116"/>
          </a:xfrm>
        </p:spPr>
        <p:txBody>
          <a:bodyPr anchor="t" anchorCtr="0">
            <a:noAutofit/>
          </a:bodyPr>
          <a:lstStyle>
            <a:lvl1pPr>
              <a:defRPr sz="5500">
                <a:solidFill>
                  <a:schemeClr val="accent1"/>
                </a:solidFill>
                <a:latin typeface="+mj-lt"/>
              </a:defRPr>
            </a:lvl1pPr>
          </a:lstStyle>
          <a:p>
            <a:r>
              <a:rPr lang="en-US" dirty="0"/>
              <a:t>Thank you.</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4000" y="5994000"/>
            <a:ext cx="1578462" cy="360000"/>
          </a:xfrm>
          <a:prstGeom prst="rect">
            <a:avLst/>
          </a:prstGeom>
        </p:spPr>
      </p:pic>
    </p:spTree>
    <p:extLst>
      <p:ext uri="{BB962C8B-B14F-4D97-AF65-F5344CB8AC3E}">
        <p14:creationId xmlns:p14="http://schemas.microsoft.com/office/powerpoint/2010/main" val="78109031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Cover with image">
    <p:spTree>
      <p:nvGrpSpPr>
        <p:cNvPr id="1" name=""/>
        <p:cNvGrpSpPr/>
        <p:nvPr/>
      </p:nvGrpSpPr>
      <p:grpSpPr>
        <a:xfrm>
          <a:off x="0" y="0"/>
          <a:ext cx="0" cy="0"/>
          <a:chOff x="0" y="0"/>
          <a:chExt cx="0" cy="0"/>
        </a:xfrm>
      </p:grpSpPr>
      <p:sp>
        <p:nvSpPr>
          <p:cNvPr id="5" name="Cover Image Placeholder"/>
          <p:cNvSpPr>
            <a:spLocks noGrp="1"/>
          </p:cNvSpPr>
          <p:nvPr>
            <p:ph type="pic" sz="quarter" idx="12" hasCustomPrompt="1"/>
          </p:nvPr>
        </p:nvSpPr>
        <p:spPr>
          <a:xfrm>
            <a:off x="1" y="0"/>
            <a:ext cx="12195175" cy="3430006"/>
          </a:xfrm>
          <a:solidFill>
            <a:schemeClr val="tx2">
              <a:alpha val="70000"/>
            </a:schemeClr>
          </a:solidFill>
        </p:spPr>
        <p:txBody>
          <a:bodyPr tIns="504000"/>
          <a:lstStyle>
            <a:lvl1pPr algn="ctr">
              <a:defRPr sz="1600">
                <a:solidFill>
                  <a:schemeClr val="tx1"/>
                </a:solidFill>
              </a:defRPr>
            </a:lvl1pPr>
          </a:lstStyle>
          <a:p>
            <a:r>
              <a:rPr lang="en-US" dirty="0"/>
              <a:t>Click to insert title image</a:t>
            </a:r>
          </a:p>
        </p:txBody>
      </p:sp>
      <p:grpSp>
        <p:nvGrpSpPr>
          <p:cNvPr id="2" name="Group 1"/>
          <p:cNvGrpSpPr/>
          <p:nvPr userDrawn="1"/>
        </p:nvGrpSpPr>
        <p:grpSpPr>
          <a:xfrm>
            <a:off x="9171173" y="0"/>
            <a:ext cx="3024002" cy="3430006"/>
            <a:chOff x="9171173" y="0"/>
            <a:chExt cx="3024002" cy="3430006"/>
          </a:xfrm>
        </p:grpSpPr>
        <p:sp>
          <p:nvSpPr>
            <p:cNvPr id="17" name="Rectangle 16"/>
            <p:cNvSpPr/>
            <p:nvPr userDrawn="1"/>
          </p:nvSpPr>
          <p:spPr bwMode="gray">
            <a:xfrm>
              <a:off x="11187175" y="0"/>
              <a:ext cx="1008000" cy="3430006"/>
            </a:xfrm>
            <a:prstGeom prst="rect">
              <a:avLst/>
            </a:prstGeom>
            <a:solidFill>
              <a:schemeClr val="accent1"/>
            </a:solidFill>
            <a:ln w="6350" algn="ctr">
              <a:noFill/>
              <a:miter lim="800000"/>
              <a:headEnd/>
              <a:tailEnd/>
            </a:ln>
          </p:spPr>
          <p:txBody>
            <a:bodyPr lIns="90000" tIns="72000" rIns="90000" bIns="72000" rtlCol="0" anchor="ctr"/>
            <a:lstStyle/>
            <a:p>
              <a:pPr marR="0" algn="ctr" defTabSz="914217"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8" name="Rectangle 17"/>
            <p:cNvSpPr/>
            <p:nvPr userDrawn="1"/>
          </p:nvSpPr>
          <p:spPr bwMode="gray">
            <a:xfrm>
              <a:off x="10179174" y="0"/>
              <a:ext cx="1008000" cy="3430006"/>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algn="ctr" defTabSz="914217"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2" name="Rectangle 21"/>
            <p:cNvSpPr/>
            <p:nvPr userDrawn="1"/>
          </p:nvSpPr>
          <p:spPr bwMode="gray">
            <a:xfrm>
              <a:off x="9171173" y="0"/>
              <a:ext cx="1008000" cy="3430006"/>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algn="ctr" defTabSz="914217"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a:ln>
                  <a:noFill/>
                </a:ln>
                <a:effectLst/>
                <a:uLnTx/>
                <a:uFillTx/>
                <a:ea typeface="Arial Unicode MS" pitchFamily="34" charset="-128"/>
                <a:cs typeface="Arial Unicode MS" pitchFamily="34" charset="-128"/>
              </a:endParaRPr>
            </a:p>
          </p:txBody>
        </p:sp>
      </p:grpSp>
      <p:sp>
        <p:nvSpPr>
          <p:cNvPr id="14" name="Date"/>
          <p:cNvSpPr>
            <a:spLocks noGrp="1"/>
          </p:cNvSpPr>
          <p:nvPr userDrawn="1">
            <p:ph type="body" sz="quarter" idx="15" hasCustomPrompt="1"/>
          </p:nvPr>
        </p:nvSpPr>
        <p:spPr>
          <a:xfrm>
            <a:off x="251998" y="5389200"/>
            <a:ext cx="10929600" cy="138499"/>
          </a:xfrm>
        </p:spPr>
        <p:txBody>
          <a:bodyPr>
            <a:noAutofit/>
          </a:bodyPr>
          <a:lstStyle>
            <a:lvl1pPr>
              <a:spcBef>
                <a:spcPts val="0"/>
              </a:spcBef>
              <a:defRPr sz="900"/>
            </a:lvl1pPr>
          </a:lstStyle>
          <a:p>
            <a:pPr lvl="0"/>
            <a:r>
              <a:rPr lang="en-US" dirty="0"/>
              <a:t>Month 00, 2017</a:t>
            </a:r>
          </a:p>
        </p:txBody>
      </p:sp>
      <p:sp>
        <p:nvSpPr>
          <p:cNvPr id="19" name="Speaker"/>
          <p:cNvSpPr>
            <a:spLocks noGrp="1"/>
          </p:cNvSpPr>
          <p:nvPr userDrawn="1">
            <p:ph type="subTitle" idx="1" hasCustomPrompt="1"/>
          </p:nvPr>
        </p:nvSpPr>
        <p:spPr bwMode="gray">
          <a:xfrm>
            <a:off x="251998" y="5086800"/>
            <a:ext cx="10929600" cy="246221"/>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6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 </a:t>
            </a:r>
          </a:p>
        </p:txBody>
      </p:sp>
      <p:sp>
        <p:nvSpPr>
          <p:cNvPr id="20" name="Presentation Title"/>
          <p:cNvSpPr>
            <a:spLocks noGrp="1"/>
          </p:cNvSpPr>
          <p:nvPr userDrawn="1">
            <p:ph type="body" sz="quarter" idx="14" hasCustomPrompt="1"/>
          </p:nvPr>
        </p:nvSpPr>
        <p:spPr>
          <a:xfrm>
            <a:off x="251998" y="4140000"/>
            <a:ext cx="10929600" cy="775597"/>
          </a:xfrm>
        </p:spPr>
        <p:txBody>
          <a:bodyPr wrap="square">
            <a:noAutofit/>
          </a:bodyPr>
          <a:lstStyle>
            <a:lvl1pPr>
              <a:lnSpc>
                <a:spcPct val="90000"/>
              </a:lnSpc>
              <a:spcBef>
                <a:spcPts val="0"/>
              </a:spcBef>
              <a:defRPr sz="2800" b="1" baseline="0"/>
            </a:lvl1pPr>
          </a:lstStyle>
          <a:p>
            <a:pPr lvl="0"/>
            <a:r>
              <a:rPr lang="en-US" dirty="0"/>
              <a:t>Presentation Title </a:t>
            </a:r>
            <a:br>
              <a:rPr lang="en-US" dirty="0"/>
            </a:br>
            <a:r>
              <a:rPr lang="en-US" dirty="0"/>
              <a:t>Goes Here and Here.</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2000" y="6241747"/>
            <a:ext cx="1578462" cy="360000"/>
          </a:xfrm>
          <a:prstGeom prst="rect">
            <a:avLst/>
          </a:prstGeom>
        </p:spPr>
      </p:pic>
      <p:pic>
        <p:nvPicPr>
          <p:cNvPr id="12" name="Picture 11"/>
          <p:cNvPicPr>
            <a:picLocks noChangeAspect="1"/>
          </p:cNvPicPr>
          <p:nvPr userDrawn="1"/>
        </p:nvPicPr>
        <p:blipFill>
          <a:blip r:embed="rId3"/>
          <a:stretch>
            <a:fillRect/>
          </a:stretch>
        </p:blipFill>
        <p:spPr>
          <a:xfrm>
            <a:off x="10179173" y="6199561"/>
            <a:ext cx="1720829" cy="402186"/>
          </a:xfrm>
          <a:prstGeom prst="rect">
            <a:avLst/>
          </a:prstGeom>
        </p:spPr>
      </p:pic>
    </p:spTree>
    <p:extLst>
      <p:ext uri="{BB962C8B-B14F-4D97-AF65-F5344CB8AC3E}">
        <p14:creationId xmlns:p14="http://schemas.microsoft.com/office/powerpoint/2010/main" val="2943332352"/>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Cover white">
    <p:spTree>
      <p:nvGrpSpPr>
        <p:cNvPr id="1" name=""/>
        <p:cNvGrpSpPr/>
        <p:nvPr/>
      </p:nvGrpSpPr>
      <p:grpSpPr>
        <a:xfrm>
          <a:off x="0" y="0"/>
          <a:ext cx="0" cy="0"/>
          <a:chOff x="0" y="0"/>
          <a:chExt cx="0" cy="0"/>
        </a:xfrm>
      </p:grpSpPr>
      <p:sp>
        <p:nvSpPr>
          <p:cNvPr id="13" name="Date"/>
          <p:cNvSpPr>
            <a:spLocks noGrp="1"/>
          </p:cNvSpPr>
          <p:nvPr>
            <p:ph type="body" sz="quarter" idx="15" hasCustomPrompt="1"/>
          </p:nvPr>
        </p:nvSpPr>
        <p:spPr>
          <a:xfrm>
            <a:off x="251999" y="3868173"/>
            <a:ext cx="8393573" cy="184666"/>
          </a:xfrm>
        </p:spPr>
        <p:txBody>
          <a:bodyPr>
            <a:noAutofit/>
          </a:bodyPr>
          <a:lstStyle>
            <a:lvl1pPr>
              <a:spcBef>
                <a:spcPts val="0"/>
              </a:spcBef>
              <a:defRPr sz="1200"/>
            </a:lvl1pPr>
          </a:lstStyle>
          <a:p>
            <a:pPr lvl="0"/>
            <a:r>
              <a:rPr lang="en-US" dirty="0"/>
              <a:t>Month 00, 2017</a:t>
            </a:r>
          </a:p>
        </p:txBody>
      </p:sp>
      <p:sp>
        <p:nvSpPr>
          <p:cNvPr id="6" name="Speaker"/>
          <p:cNvSpPr>
            <a:spLocks noGrp="1"/>
          </p:cNvSpPr>
          <p:nvPr userDrawn="1">
            <p:ph type="subTitle" idx="1" hasCustomPrompt="1"/>
          </p:nvPr>
        </p:nvSpPr>
        <p:spPr bwMode="gray">
          <a:xfrm>
            <a:off x="251999" y="3559299"/>
            <a:ext cx="8393573" cy="276999"/>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8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 </a:t>
            </a:r>
          </a:p>
        </p:txBody>
      </p:sp>
      <p:sp>
        <p:nvSpPr>
          <p:cNvPr id="10" name="Presentation Title"/>
          <p:cNvSpPr>
            <a:spLocks noGrp="1"/>
          </p:cNvSpPr>
          <p:nvPr>
            <p:ph type="body" sz="quarter" idx="14" hasCustomPrompt="1"/>
          </p:nvPr>
        </p:nvSpPr>
        <p:spPr>
          <a:xfrm>
            <a:off x="251999" y="2437077"/>
            <a:ext cx="8393573" cy="886397"/>
          </a:xfrm>
        </p:spPr>
        <p:txBody>
          <a:bodyPr wrap="square">
            <a:noAutofit/>
          </a:bodyPr>
          <a:lstStyle>
            <a:lvl1pPr>
              <a:lnSpc>
                <a:spcPct val="90000"/>
              </a:lnSpc>
              <a:spcBef>
                <a:spcPts val="0"/>
              </a:spcBef>
              <a:defRPr sz="3200" b="1" baseline="0"/>
            </a:lvl1pPr>
          </a:lstStyle>
          <a:p>
            <a:pPr lvl="0"/>
            <a:r>
              <a:rPr lang="en-US" dirty="0"/>
              <a:t>Presentation Title </a:t>
            </a:r>
            <a:br>
              <a:rPr lang="en-US" dirty="0"/>
            </a:br>
            <a:r>
              <a:rPr lang="en-US" dirty="0"/>
              <a:t>Goes Here and Here.</a:t>
            </a:r>
          </a:p>
        </p:txBody>
      </p:sp>
      <p:grpSp>
        <p:nvGrpSpPr>
          <p:cNvPr id="2" name="Group 1"/>
          <p:cNvGrpSpPr/>
          <p:nvPr userDrawn="1"/>
        </p:nvGrpSpPr>
        <p:grpSpPr>
          <a:xfrm>
            <a:off x="9171173" y="0"/>
            <a:ext cx="3024002" cy="6855990"/>
            <a:chOff x="9171173" y="0"/>
            <a:chExt cx="3024002" cy="6855990"/>
          </a:xfrm>
        </p:grpSpPr>
        <p:sp>
          <p:nvSpPr>
            <p:cNvPr id="17" name="Rectangle 16"/>
            <p:cNvSpPr/>
            <p:nvPr userDrawn="1"/>
          </p:nvSpPr>
          <p:spPr bwMode="gray">
            <a:xfrm>
              <a:off x="11187175" y="0"/>
              <a:ext cx="1008000" cy="6855990"/>
            </a:xfrm>
            <a:prstGeom prst="rect">
              <a:avLst/>
            </a:prstGeom>
            <a:solidFill>
              <a:schemeClr val="accent1"/>
            </a:solidFill>
            <a:ln w="6350" algn="ctr">
              <a:noFill/>
              <a:miter lim="800000"/>
              <a:headEnd/>
              <a:tailEnd/>
            </a:ln>
          </p:spPr>
          <p:txBody>
            <a:bodyPr lIns="90000" tIns="72000" rIns="90000" bIns="72000" rtlCol="0" anchor="ctr"/>
            <a:lstStyle/>
            <a:p>
              <a:pPr marR="0" algn="ctr" defTabSz="914217"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8" name="Rectangle 17"/>
            <p:cNvSpPr/>
            <p:nvPr userDrawn="1"/>
          </p:nvSpPr>
          <p:spPr bwMode="gray">
            <a:xfrm>
              <a:off x="10179174" y="0"/>
              <a:ext cx="1008000" cy="6855990"/>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algn="ctr" defTabSz="914217"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2" name="Rectangle 21"/>
            <p:cNvSpPr/>
            <p:nvPr userDrawn="1"/>
          </p:nvSpPr>
          <p:spPr bwMode="gray">
            <a:xfrm>
              <a:off x="9171173" y="0"/>
              <a:ext cx="1008000" cy="6855990"/>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algn="ctr" defTabSz="914217"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a:ln>
                  <a:noFill/>
                </a:ln>
                <a:effectLst/>
                <a:uLnTx/>
                <a:uFillTx/>
                <a:ea typeface="Arial Unicode MS" pitchFamily="34" charset="-128"/>
                <a:cs typeface="Arial Unicode MS" pitchFamily="34" charset="-128"/>
              </a:endParaRPr>
            </a:p>
          </p:txBody>
        </p:sp>
      </p:gr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2000" y="6241747"/>
            <a:ext cx="1578462" cy="360000"/>
          </a:xfrm>
          <a:prstGeom prst="rect">
            <a:avLst/>
          </a:prstGeom>
        </p:spPr>
      </p:pic>
      <p:sp>
        <p:nvSpPr>
          <p:cNvPr id="11" name="Classification">
            <a:extLst>
              <a:ext uri="{FF2B5EF4-FFF2-40B4-BE49-F238E27FC236}">
                <a16:creationId xmlns:a16="http://schemas.microsoft.com/office/drawing/2014/main" id="{5AB6AB48-6BDD-4246-AB99-F3DDCF32AEB1}"/>
              </a:ext>
            </a:extLst>
          </p:cNvPr>
          <p:cNvSpPr txBox="1"/>
          <p:nvPr userDrawn="1"/>
        </p:nvSpPr>
        <p:spPr>
          <a:xfrm>
            <a:off x="288000" y="5769666"/>
            <a:ext cx="4204855"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a:t>INTERNAL</a:t>
            </a:r>
            <a:endParaRPr lang="en-US" sz="900" b="0" dirty="0"/>
          </a:p>
        </p:txBody>
      </p:sp>
    </p:spTree>
    <p:extLst>
      <p:ext uri="{BB962C8B-B14F-4D97-AF65-F5344CB8AC3E}">
        <p14:creationId xmlns:p14="http://schemas.microsoft.com/office/powerpoint/2010/main" val="78776351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Divider Page">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gray">
          <a:xfrm>
            <a:off x="504000" y="3060000"/>
            <a:ext cx="11185200" cy="369246"/>
          </a:xfrm>
        </p:spPr>
        <p:txBody>
          <a:bodyPr anchor="ctr" anchorCtr="0">
            <a:noAutofit/>
          </a:bodyPr>
          <a:lstStyle>
            <a:lvl1pPr>
              <a:defRPr sz="2400">
                <a:solidFill>
                  <a:schemeClr val="tx1"/>
                </a:solidFill>
                <a:latin typeface="+mj-lt"/>
              </a:defRPr>
            </a:lvl1pPr>
          </a:lstStyle>
          <a:p>
            <a:r>
              <a:rPr lang="en-US" dirty="0"/>
              <a:t>Divider page</a:t>
            </a:r>
          </a:p>
        </p:txBody>
      </p:sp>
    </p:spTree>
    <p:extLst>
      <p:ext uri="{BB962C8B-B14F-4D97-AF65-F5344CB8AC3E}">
        <p14:creationId xmlns:p14="http://schemas.microsoft.com/office/powerpoint/2010/main" val="840532048"/>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Divider Page with image">
    <p:spTree>
      <p:nvGrpSpPr>
        <p:cNvPr id="1" name=""/>
        <p:cNvGrpSpPr/>
        <p:nvPr/>
      </p:nvGrpSpPr>
      <p:grpSpPr>
        <a:xfrm>
          <a:off x="0" y="0"/>
          <a:ext cx="0" cy="0"/>
          <a:chOff x="0" y="0"/>
          <a:chExt cx="0" cy="0"/>
        </a:xfrm>
      </p:grpSpPr>
      <p:sp>
        <p:nvSpPr>
          <p:cNvPr id="4" name="Divider image placeholder"/>
          <p:cNvSpPr>
            <a:spLocks noGrp="1"/>
          </p:cNvSpPr>
          <p:nvPr>
            <p:ph type="pic" sz="quarter" idx="12" hasCustomPrompt="1"/>
          </p:nvPr>
        </p:nvSpPr>
        <p:spPr>
          <a:xfrm>
            <a:off x="1" y="3427200"/>
            <a:ext cx="12195175" cy="3430800"/>
          </a:xfrm>
          <a:solidFill>
            <a:schemeClr val="tx2">
              <a:alpha val="70000"/>
            </a:schemeClr>
          </a:solidFill>
        </p:spPr>
        <p:txBody>
          <a:bodyPr tIns="324000"/>
          <a:lstStyle>
            <a:lvl1pPr marL="0" marR="0" indent="0" algn="ctr" defTabSz="1088558" rtl="0" eaLnBrk="1" fontAlgn="auto" latinLnBrk="0" hangingPunct="1">
              <a:lnSpc>
                <a:spcPct val="100000"/>
              </a:lnSpc>
              <a:spcBef>
                <a:spcPts val="1200"/>
              </a:spcBef>
              <a:spcAft>
                <a:spcPts val="0"/>
              </a:spcAft>
              <a:buClr>
                <a:schemeClr val="accent1"/>
              </a:buClr>
              <a:buSzPct val="80000"/>
              <a:buFontTx/>
              <a:buNone/>
              <a:tabLst/>
              <a:defRPr sz="1600">
                <a:solidFill>
                  <a:schemeClr val="tx1"/>
                </a:solidFill>
              </a:defRPr>
            </a:lvl1pPr>
          </a:lstStyle>
          <a:p>
            <a:pPr marL="0" marR="0" lvl="0" indent="0" algn="ctr" defTabSz="1088558" rtl="0" eaLnBrk="1" fontAlgn="auto" latinLnBrk="0" hangingPunct="1">
              <a:lnSpc>
                <a:spcPct val="100000"/>
              </a:lnSpc>
              <a:spcBef>
                <a:spcPts val="1200"/>
              </a:spcBef>
              <a:spcAft>
                <a:spcPts val="0"/>
              </a:spcAft>
              <a:buClr>
                <a:schemeClr val="accent1"/>
              </a:buClr>
              <a:buSzPct val="80000"/>
              <a:buFontTx/>
              <a:buNone/>
              <a:tabLst/>
              <a:defRPr/>
            </a:pPr>
            <a:r>
              <a:rPr lang="en-US" dirty="0"/>
              <a:t>Placeholder for image and illustration scene art</a:t>
            </a:r>
          </a:p>
        </p:txBody>
      </p:sp>
      <p:sp>
        <p:nvSpPr>
          <p:cNvPr id="2" name="Divider text"/>
          <p:cNvSpPr>
            <a:spLocks noGrp="1"/>
          </p:cNvSpPr>
          <p:nvPr>
            <p:ph type="ctrTitle" hasCustomPrompt="1"/>
          </p:nvPr>
        </p:nvSpPr>
        <p:spPr bwMode="gray">
          <a:xfrm>
            <a:off x="504000" y="1440000"/>
            <a:ext cx="11185200" cy="369246"/>
          </a:xfrm>
        </p:spPr>
        <p:txBody>
          <a:bodyPr anchor="t" anchorCtr="0">
            <a:noAutofit/>
          </a:bodyPr>
          <a:lstStyle>
            <a:lvl1pPr>
              <a:defRPr sz="2400">
                <a:solidFill>
                  <a:schemeClr val="tx1"/>
                </a:solidFill>
                <a:latin typeface="+mj-lt"/>
              </a:defRPr>
            </a:lvl1pPr>
          </a:lstStyle>
          <a:p>
            <a:r>
              <a:rPr lang="en-US" dirty="0"/>
              <a:t>Divider page</a:t>
            </a:r>
          </a:p>
        </p:txBody>
      </p:sp>
    </p:spTree>
    <p:extLst>
      <p:ext uri="{BB962C8B-B14F-4D97-AF65-F5344CB8AC3E}">
        <p14:creationId xmlns:p14="http://schemas.microsoft.com/office/powerpoint/2010/main" val="178817125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Page with image">
    <p:spTree>
      <p:nvGrpSpPr>
        <p:cNvPr id="1" name=""/>
        <p:cNvGrpSpPr/>
        <p:nvPr/>
      </p:nvGrpSpPr>
      <p:grpSpPr>
        <a:xfrm>
          <a:off x="0" y="0"/>
          <a:ext cx="0" cy="0"/>
          <a:chOff x="0" y="0"/>
          <a:chExt cx="0" cy="0"/>
        </a:xfrm>
      </p:grpSpPr>
      <p:sp>
        <p:nvSpPr>
          <p:cNvPr id="4" name="Divider image placeholder"/>
          <p:cNvSpPr>
            <a:spLocks noGrp="1"/>
          </p:cNvSpPr>
          <p:nvPr>
            <p:ph type="pic" sz="quarter" idx="12" hasCustomPrompt="1"/>
          </p:nvPr>
        </p:nvSpPr>
        <p:spPr>
          <a:xfrm>
            <a:off x="1" y="3427200"/>
            <a:ext cx="12195175" cy="3430800"/>
          </a:xfrm>
          <a:noFill/>
        </p:spPr>
        <p:txBody>
          <a:bodyPr tIns="324000"/>
          <a:lstStyle>
            <a:lvl1pPr marL="0" marR="0" indent="0" algn="ctr" defTabSz="1088558" rtl="0" eaLnBrk="1" fontAlgn="auto" latinLnBrk="0" hangingPunct="1">
              <a:lnSpc>
                <a:spcPct val="100000"/>
              </a:lnSpc>
              <a:spcBef>
                <a:spcPts val="1200"/>
              </a:spcBef>
              <a:spcAft>
                <a:spcPts val="0"/>
              </a:spcAft>
              <a:buClr>
                <a:schemeClr val="accent1"/>
              </a:buClr>
              <a:buSzPct val="80000"/>
              <a:buFontTx/>
              <a:buNone/>
              <a:tabLst/>
              <a:defRPr sz="1600">
                <a:solidFill>
                  <a:schemeClr val="tx1"/>
                </a:solidFill>
              </a:defRPr>
            </a:lvl1pPr>
          </a:lstStyle>
          <a:p>
            <a:pPr marL="0" marR="0" lvl="0" indent="0" algn="ctr" defTabSz="1088558" rtl="0" eaLnBrk="1" fontAlgn="auto" latinLnBrk="0" hangingPunct="1">
              <a:lnSpc>
                <a:spcPct val="100000"/>
              </a:lnSpc>
              <a:spcBef>
                <a:spcPts val="1200"/>
              </a:spcBef>
              <a:spcAft>
                <a:spcPts val="0"/>
              </a:spcAft>
              <a:buClr>
                <a:schemeClr val="accent1"/>
              </a:buClr>
              <a:buSzPct val="80000"/>
              <a:buFontTx/>
              <a:buNone/>
              <a:tabLst/>
              <a:defRPr/>
            </a:pPr>
            <a:r>
              <a:rPr lang="en-US" dirty="0"/>
              <a:t>Placeholder for image and illustration scene art</a:t>
            </a:r>
          </a:p>
        </p:txBody>
      </p:sp>
      <p:sp>
        <p:nvSpPr>
          <p:cNvPr id="2" name="Divider text"/>
          <p:cNvSpPr>
            <a:spLocks noGrp="1"/>
          </p:cNvSpPr>
          <p:nvPr>
            <p:ph type="ctrTitle" hasCustomPrompt="1"/>
          </p:nvPr>
        </p:nvSpPr>
        <p:spPr bwMode="gray">
          <a:xfrm>
            <a:off x="504000" y="1375046"/>
            <a:ext cx="11185200" cy="677108"/>
          </a:xfrm>
        </p:spPr>
        <p:txBody>
          <a:bodyPr anchor="t" anchorCtr="0">
            <a:noAutofit/>
          </a:bodyPr>
          <a:lstStyle>
            <a:lvl1pPr>
              <a:defRPr sz="4400">
                <a:solidFill>
                  <a:schemeClr val="tx1"/>
                </a:solidFill>
                <a:latin typeface="+mj-lt"/>
              </a:defRPr>
            </a:lvl1pPr>
          </a:lstStyle>
          <a:p>
            <a:r>
              <a:rPr lang="en-US" dirty="0"/>
              <a:t>Divider page</a:t>
            </a:r>
          </a:p>
        </p:txBody>
      </p:sp>
    </p:spTree>
    <p:extLst>
      <p:ext uri="{BB962C8B-B14F-4D97-AF65-F5344CB8AC3E}">
        <p14:creationId xmlns:p14="http://schemas.microsoft.com/office/powerpoint/2010/main" val="1008985274"/>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3_Copyright">
    <p:spTree>
      <p:nvGrpSpPr>
        <p:cNvPr id="1" name=""/>
        <p:cNvGrpSpPr/>
        <p:nvPr/>
      </p:nvGrpSpPr>
      <p:grpSpPr>
        <a:xfrm>
          <a:off x="0" y="0"/>
          <a:ext cx="0" cy="0"/>
          <a:chOff x="0" y="0"/>
          <a:chExt cx="0" cy="0"/>
        </a:xfrm>
      </p:grpSpPr>
      <p:sp>
        <p:nvSpPr>
          <p:cNvPr id="4" name="Copyright information"/>
          <p:cNvSpPr txBox="1"/>
          <p:nvPr/>
        </p:nvSpPr>
        <p:spPr bwMode="black">
          <a:xfrm>
            <a:off x="503999" y="1620000"/>
            <a:ext cx="11185200" cy="3323987"/>
          </a:xfrm>
          <a:prstGeom prst="rect">
            <a:avLst/>
          </a:prstGeom>
          <a:noFill/>
        </p:spPr>
        <p:txBody>
          <a:bodyPr wrap="square" lIns="0" tIns="0" rIns="0" bIns="0" rtlCol="0">
            <a:spAutoFit/>
          </a:bodyPr>
          <a:lstStyle/>
          <a:p>
            <a:pPr>
              <a:spcBef>
                <a:spcPts val="1200"/>
              </a:spcBef>
            </a:pPr>
            <a:r>
              <a:rPr lang="en-US" sz="11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SAP affiliate company.</a:t>
            </a:r>
          </a:p>
          <a:p>
            <a:pPr>
              <a:spcBef>
                <a:spcPts val="1200"/>
              </a:spcBef>
            </a:pPr>
            <a:r>
              <a:rPr lang="en-US" sz="1100" kern="1200" dirty="0">
                <a:solidFill>
                  <a:schemeClr val="tx1"/>
                </a:solidFill>
                <a:latin typeface="Arial"/>
                <a:ea typeface="Arial Unicode MS" panose="020B0604020202020204" pitchFamily="34" charset="-128"/>
                <a:cs typeface="+mn-cs"/>
              </a:rPr>
              <a:t>The information contained herein may be changed without prior notice. Some software products marketed by SAP SE and its distributors contain proprietary software components </a:t>
            </a:r>
            <a:br>
              <a:rPr lang="en-US" sz="1100" kern="1200" dirty="0">
                <a:solidFill>
                  <a:schemeClr val="tx1"/>
                </a:solidFill>
                <a:latin typeface="Arial"/>
                <a:ea typeface="Arial Unicode MS" panose="020B0604020202020204" pitchFamily="34" charset="-128"/>
                <a:cs typeface="+mn-cs"/>
              </a:rPr>
            </a:br>
            <a:r>
              <a:rPr lang="en-US" sz="1100" kern="1200" dirty="0">
                <a:solidFill>
                  <a:schemeClr val="tx1"/>
                </a:solidFill>
                <a:latin typeface="Arial"/>
                <a:ea typeface="Arial Unicode MS" panose="020B0604020202020204" pitchFamily="34" charset="-128"/>
                <a:cs typeface="+mn-cs"/>
              </a:rPr>
              <a:t>of other software vendors. National product specifications may vary.</a:t>
            </a:r>
          </a:p>
          <a:p>
            <a:pPr>
              <a:spcBef>
                <a:spcPts val="1200"/>
              </a:spcBef>
            </a:pPr>
            <a:r>
              <a:rPr lang="en-US" sz="11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a:t>
            </a:r>
            <a:br>
              <a:rPr lang="en-US" sz="1100" kern="1200" dirty="0">
                <a:solidFill>
                  <a:schemeClr val="tx1"/>
                </a:solidFill>
                <a:latin typeface="Arial"/>
                <a:ea typeface="Arial Unicode MS" panose="020B0604020202020204" pitchFamily="34" charset="-128"/>
                <a:cs typeface="+mn-cs"/>
              </a:rPr>
            </a:br>
            <a:r>
              <a:rPr lang="en-US" sz="1100" kern="1200" dirty="0">
                <a:solidFill>
                  <a:schemeClr val="tx1"/>
                </a:solidFill>
                <a:latin typeface="Arial"/>
                <a:ea typeface="Arial Unicode MS" panose="020B0604020202020204" pitchFamily="34" charset="-128"/>
                <a:cs typeface="+mn-cs"/>
              </a:rPr>
              <a:t>set forth in the express warranty statements accompanying such products and services, if any. Nothing herein should be construed as constituting an additional warranty. </a:t>
            </a:r>
          </a:p>
          <a:p>
            <a:pPr>
              <a:spcBef>
                <a:spcPts val="1200"/>
              </a:spcBef>
            </a:pPr>
            <a:r>
              <a:rPr lang="en-US" sz="11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 platforms,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a:t>
            </a:r>
            <a:r>
              <a:rPr lang="en-US" sz="1100" kern="1200" baseline="0" dirty="0">
                <a:solidFill>
                  <a:schemeClr val="tx1"/>
                </a:solidFill>
                <a:latin typeface="Arial"/>
                <a:ea typeface="Arial Unicode MS" panose="020B0604020202020204" pitchFamily="34" charset="-128"/>
                <a:cs typeface="+mn-cs"/>
              </a:rPr>
              <a:t> </a:t>
            </a:r>
            <a:r>
              <a:rPr lang="en-US" sz="1100" kern="1200" dirty="0">
                <a:solidFill>
                  <a:schemeClr val="tx1"/>
                </a:solidFill>
                <a:latin typeface="Arial"/>
                <a:ea typeface="Arial Unicode MS" panose="020B0604020202020204" pitchFamily="34" charset="-128"/>
                <a:cs typeface="+mn-cs"/>
              </a:rPr>
              <a:t>risks and uncertainties that could cause actual results to differ materially from expectations. Readers are cautioned not to place undue reliance on these forward-looking statements, and they should not be relied upon in making purchasing decisions.</a:t>
            </a:r>
          </a:p>
          <a:p>
            <a:pPr>
              <a:spcBef>
                <a:spcPts val="1200"/>
              </a:spcBef>
            </a:pPr>
            <a:r>
              <a:rPr lang="en-US" sz="11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(or an SAP affiliate company) </a:t>
            </a:r>
            <a:br>
              <a:rPr lang="en-US" sz="1100" kern="1200" dirty="0">
                <a:solidFill>
                  <a:schemeClr val="tx1"/>
                </a:solidFill>
                <a:latin typeface="Arial"/>
                <a:ea typeface="Arial Unicode MS" panose="020B0604020202020204" pitchFamily="34" charset="-128"/>
                <a:cs typeface="+mn-cs"/>
              </a:rPr>
            </a:br>
            <a:r>
              <a:rPr lang="en-US" sz="1100" kern="1200" dirty="0">
                <a:solidFill>
                  <a:schemeClr val="tx1"/>
                </a:solidFill>
                <a:latin typeface="Arial"/>
                <a:ea typeface="Arial Unicode MS" panose="020B0604020202020204" pitchFamily="34" charset="-128"/>
                <a:cs typeface="+mn-cs"/>
              </a:rPr>
              <a:t>in Germany and other countries. All other product and service names mentioned are the trademarks of their respective companies. </a:t>
            </a:r>
            <a:br>
              <a:rPr lang="en-US" sz="1100" kern="1200" dirty="0">
                <a:solidFill>
                  <a:schemeClr val="tx1"/>
                </a:solidFill>
                <a:latin typeface="Arial"/>
                <a:ea typeface="Arial Unicode MS" panose="020B0604020202020204" pitchFamily="34" charset="-128"/>
                <a:cs typeface="+mn-cs"/>
              </a:rPr>
            </a:br>
            <a:br>
              <a:rPr lang="en-US" sz="1100" kern="1200" dirty="0">
                <a:solidFill>
                  <a:schemeClr val="tx1"/>
                </a:solidFill>
                <a:latin typeface="Arial"/>
                <a:ea typeface="Arial Unicode MS" panose="020B0604020202020204" pitchFamily="34" charset="-128"/>
                <a:cs typeface="+mn-cs"/>
              </a:rPr>
            </a:br>
            <a:r>
              <a:rPr lang="en-US" sz="1100" kern="1200" dirty="0">
                <a:solidFill>
                  <a:schemeClr val="tx1"/>
                </a:solidFill>
                <a:latin typeface="Arial"/>
                <a:ea typeface="Arial Unicode MS" panose="020B0604020202020204" pitchFamily="34" charset="-128"/>
                <a:cs typeface="+mn-cs"/>
              </a:rPr>
              <a:t>See </a:t>
            </a:r>
            <a:r>
              <a:rPr lang="en-US" sz="1100" kern="1200" dirty="0">
                <a:solidFill>
                  <a:schemeClr val="tx2"/>
                </a:solidFill>
                <a:latin typeface="Arial"/>
                <a:ea typeface="Arial Unicode MS" panose="020B0604020202020204" pitchFamily="34" charset="-128"/>
                <a:cs typeface="+mn-cs"/>
                <a:hlinkClick r:id="rId2"/>
              </a:rPr>
              <a:t>http://global.sap.com/corporate-en/legal/copyright/index.epx</a:t>
            </a:r>
            <a:r>
              <a:rPr lang="en-US" sz="1100" kern="1200" dirty="0">
                <a:solidFill>
                  <a:schemeClr val="tx2"/>
                </a:solidFill>
                <a:latin typeface="Arial"/>
                <a:ea typeface="Arial Unicode MS" panose="020B0604020202020204" pitchFamily="34" charset="-128"/>
                <a:cs typeface="+mn-cs"/>
              </a:rPr>
              <a:t> </a:t>
            </a:r>
            <a:r>
              <a:rPr lang="en-US" sz="1100" kern="1200" dirty="0">
                <a:solidFill>
                  <a:schemeClr val="tx1"/>
                </a:solidFill>
                <a:latin typeface="Arial"/>
                <a:ea typeface="Arial Unicode MS" panose="020B0604020202020204" pitchFamily="34" charset="-128"/>
                <a:cs typeface="+mn-cs"/>
              </a:rPr>
              <a:t>for additional trademark information and notices.</a:t>
            </a:r>
          </a:p>
        </p:txBody>
      </p:sp>
      <p:sp>
        <p:nvSpPr>
          <p:cNvPr id="3" name="Headline Copyright english"/>
          <p:cNvSpPr txBox="1"/>
          <p:nvPr userDrawn="1"/>
        </p:nvSpPr>
        <p:spPr>
          <a:xfrm>
            <a:off x="504001" y="719834"/>
            <a:ext cx="8740726" cy="369332"/>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2400" b="0" noProof="0" dirty="0"/>
              <a:t>© 2018 SAP SE or an SAP affiliate company. All rights reserved.</a:t>
            </a:r>
            <a:endParaRPr lang="en-US" sz="2400" kern="0" dirty="0">
              <a:ea typeface="Arial Unicode MS" pitchFamily="34" charset="-128"/>
              <a:cs typeface="Arial Unicode MS" pitchFamily="34" charset="-128"/>
            </a:endParaRPr>
          </a:p>
        </p:txBody>
      </p:sp>
      <p:grpSp>
        <p:nvGrpSpPr>
          <p:cNvPr id="10" name="Group 9"/>
          <p:cNvGrpSpPr/>
          <p:nvPr userDrawn="1"/>
        </p:nvGrpSpPr>
        <p:grpSpPr>
          <a:xfrm>
            <a:off x="0" y="0"/>
            <a:ext cx="12195175" cy="251942"/>
            <a:chOff x="0" y="0"/>
            <a:chExt cx="12195175" cy="251942"/>
          </a:xfrm>
        </p:grpSpPr>
        <p:sp>
          <p:nvSpPr>
            <p:cNvPr id="11" name="Rectangle SAP Gold"/>
            <p:cNvSpPr/>
            <p:nvPr userDrawn="1"/>
          </p:nvSpPr>
          <p:spPr bwMode="gray">
            <a:xfrm>
              <a:off x="0" y="0"/>
              <a:ext cx="12195175" cy="251942"/>
            </a:xfrm>
            <a:prstGeom prst="rect">
              <a:avLst/>
            </a:prstGeom>
            <a:solidFill>
              <a:schemeClr val="tx1"/>
            </a:solidFill>
            <a:ln w="6350" algn="ctr">
              <a:noFill/>
              <a:miter lim="800000"/>
              <a:headEnd/>
              <a:tailEnd/>
            </a:ln>
          </p:spPr>
          <p:txBody>
            <a:bodyPr lIns="90000" tIns="72000" rIns="90000" bIns="72000" rtlCol="0" anchor="ctr"/>
            <a:lstStyle/>
            <a:p>
              <a:pPr marR="0" lvl="0" algn="ctr" defTabSz="914217" fontAlgn="base">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a:ln>
                  <a:noFill/>
                </a:ln>
                <a:effectLst/>
                <a:uLnTx/>
                <a:uFillTx/>
                <a:ea typeface="Arial Unicode MS" pitchFamily="34" charset="-128"/>
                <a:cs typeface="Arial Unicode MS" pitchFamily="34" charset="-128"/>
              </a:endParaRPr>
            </a:p>
          </p:txBody>
        </p:sp>
        <p:grpSp>
          <p:nvGrpSpPr>
            <p:cNvPr id="12" name="Secondary Motion Band"/>
            <p:cNvGrpSpPr/>
            <p:nvPr userDrawn="1"/>
          </p:nvGrpSpPr>
          <p:grpSpPr>
            <a:xfrm>
              <a:off x="10682127" y="0"/>
              <a:ext cx="1513048" cy="251942"/>
              <a:chOff x="10682127" y="0"/>
              <a:chExt cx="1513048" cy="252000"/>
            </a:xfrm>
          </p:grpSpPr>
          <p:sp>
            <p:nvSpPr>
              <p:cNvPr id="13" name="Rectangle SAP Gold"/>
              <p:cNvSpPr/>
              <p:nvPr userDrawn="1"/>
            </p:nvSpPr>
            <p:spPr bwMode="gray">
              <a:xfrm>
                <a:off x="11691175" y="0"/>
                <a:ext cx="504000" cy="252000"/>
              </a:xfrm>
              <a:prstGeom prst="rect">
                <a:avLst/>
              </a:prstGeom>
              <a:solidFill>
                <a:schemeClr val="accent1"/>
              </a:solidFill>
              <a:ln w="6350" algn="ctr">
                <a:noFill/>
                <a:miter lim="800000"/>
                <a:headEnd/>
                <a:tailEnd/>
              </a:ln>
            </p:spPr>
            <p:txBody>
              <a:bodyPr lIns="90000" tIns="72000" rIns="90000" bIns="72000" rtlCol="0" anchor="ctr"/>
              <a:lstStyle/>
              <a:p>
                <a:pPr marR="0" lvl="0" algn="ctr" defTabSz="914217" fontAlgn="base">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4" name="Rectangle SAP Gold 30%"/>
              <p:cNvSpPr/>
              <p:nvPr userDrawn="1"/>
            </p:nvSpPr>
            <p:spPr bwMode="gray">
              <a:xfrm>
                <a:off x="11186476" y="0"/>
                <a:ext cx="504000" cy="252000"/>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lvl="0" algn="ctr" defTabSz="914217" fontAlgn="base">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5" name="Rectangle SAP Gold 60%"/>
              <p:cNvSpPr/>
              <p:nvPr userDrawn="1"/>
            </p:nvSpPr>
            <p:spPr bwMode="gray">
              <a:xfrm>
                <a:off x="10682127" y="0"/>
                <a:ext cx="504000" cy="252000"/>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lvl="0" algn="ctr" defTabSz="914217" fontAlgn="base">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spTree>
    <p:extLst>
      <p:ext uri="{BB962C8B-B14F-4D97-AF65-F5344CB8AC3E}">
        <p14:creationId xmlns:p14="http://schemas.microsoft.com/office/powerpoint/2010/main" val="40129613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text with image">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gray">
          <a:xfrm>
            <a:off x="8127175" y="1620000"/>
            <a:ext cx="4068000" cy="4230000"/>
          </a:xfrm>
          <a:solidFill>
            <a:schemeClr val="tx2">
              <a:alpha val="70000"/>
            </a:schemeClr>
          </a:solidFill>
        </p:spPr>
        <p:txBody>
          <a:bodyPr vert="horz" lIns="0" tIns="10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p>
        </p:txBody>
      </p:sp>
      <p:sp>
        <p:nvSpPr>
          <p:cNvPr id="7" name="Text Placeholder 6"/>
          <p:cNvSpPr>
            <a:spLocks noGrp="1"/>
          </p:cNvSpPr>
          <p:nvPr>
            <p:ph type="body" sz="quarter" idx="11" hasCustomPrompt="1"/>
          </p:nvPr>
        </p:nvSpPr>
        <p:spPr bwMode="gray">
          <a:xfrm>
            <a:off x="503999" y="1620000"/>
            <a:ext cx="7092000" cy="4230000"/>
          </a:xfrm>
        </p:spPr>
        <p:txBody>
          <a:bodyPr/>
          <a:lstStyle>
            <a:lvl1pPr>
              <a:defRPr sz="1800"/>
            </a:lvl1pPr>
            <a:lvl2pPr>
              <a:defRPr sz="1600"/>
            </a:lvl2pPr>
            <a:lvl3pPr>
              <a:defRPr sz="1600"/>
            </a:lvl3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hasCustomPrompt="1"/>
          </p:nvPr>
        </p:nvSpPr>
        <p:spPr>
          <a:xfrm>
            <a:off x="504001" y="504000"/>
            <a:ext cx="111852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2827788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718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ver with Image or Illustration">
    <p:bg>
      <p:bgRef idx="1001">
        <a:schemeClr val="bg1"/>
      </p:bgRef>
    </p:bg>
    <p:spTree>
      <p:nvGrpSpPr>
        <p:cNvPr id="1" name=""/>
        <p:cNvGrpSpPr/>
        <p:nvPr/>
      </p:nvGrpSpPr>
      <p:grpSpPr>
        <a:xfrm>
          <a:off x="0" y="0"/>
          <a:ext cx="0" cy="0"/>
          <a:chOff x="0" y="0"/>
          <a:chExt cx="0" cy="0"/>
        </a:xfrm>
      </p:grpSpPr>
      <p:pic>
        <p:nvPicPr>
          <p:cNvPr id="6" name="SAP Logo" descr="SAP Logo" title="SAP Logo"/>
          <p:cNvPicPr>
            <a:picLocks noChangeAspect="1"/>
          </p:cNvPicPr>
          <p:nvPr userDrawn="1"/>
        </p:nvPicPr>
        <p:blipFill>
          <a:blip r:embed="rId2"/>
          <a:stretch>
            <a:fillRect/>
          </a:stretch>
        </p:blipFill>
        <p:spPr>
          <a:xfrm>
            <a:off x="9950552" y="6217668"/>
            <a:ext cx="1963636" cy="360000"/>
          </a:xfrm>
          <a:prstGeom prst="rect">
            <a:avLst/>
          </a:prstGeom>
        </p:spPr>
      </p:pic>
      <p:sp>
        <p:nvSpPr>
          <p:cNvPr id="13" name="Classification"/>
          <p:cNvSpPr txBox="1"/>
          <p:nvPr userDrawn="1"/>
        </p:nvSpPr>
        <p:spPr>
          <a:xfrm>
            <a:off x="288000" y="5769666"/>
            <a:ext cx="4204855"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a:t>INTERNAL</a:t>
            </a:r>
            <a:endParaRPr lang="en-US" sz="900" b="0" dirty="0"/>
          </a:p>
        </p:txBody>
      </p:sp>
      <p:sp>
        <p:nvSpPr>
          <p:cNvPr id="19" name="Speaker"/>
          <p:cNvSpPr>
            <a:spLocks noGrp="1"/>
          </p:cNvSpPr>
          <p:nvPr userDrawn="1">
            <p:ph type="subTitle" idx="1" hasCustomPrompt="1"/>
          </p:nvPr>
        </p:nvSpPr>
        <p:spPr bwMode="black">
          <a:xfrm>
            <a:off x="288000" y="5130489"/>
            <a:ext cx="11626188"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a:t>Month 00, 2019</a:t>
            </a:r>
          </a:p>
        </p:txBody>
      </p:sp>
      <p:sp>
        <p:nvSpPr>
          <p:cNvPr id="3" name="Title"/>
          <p:cNvSpPr>
            <a:spLocks noGrp="1"/>
          </p:cNvSpPr>
          <p:nvPr>
            <p:ph type="title" hasCustomPrompt="1"/>
          </p:nvPr>
        </p:nvSpPr>
        <p:spPr>
          <a:xfrm>
            <a:off x="288000" y="4024430"/>
            <a:ext cx="11626188" cy="997196"/>
          </a:xfrm>
        </p:spPr>
        <p:txBody>
          <a:bodyPr vert="horz" wrap="square" lIns="0" tIns="0" rIns="0" bIns="0" rtlCol="0">
            <a:noAutofit/>
          </a:bodyPr>
          <a:lstStyle>
            <a:lvl1pPr>
              <a:lnSpc>
                <a:spcPct val="90000"/>
              </a:lnSpc>
              <a:defRPr lang="de-DE" sz="3600" dirty="0">
                <a:latin typeface="+mn-lt"/>
                <a:ea typeface="+mn-ea"/>
                <a:cs typeface="+mn-cs"/>
              </a:defRPr>
            </a:lvl1pPr>
          </a:lstStyle>
          <a:p>
            <a:pPr lvl="0"/>
            <a:r>
              <a:rPr lang="en-US"/>
              <a:t>Presentation Title </a:t>
            </a:r>
            <a:br>
              <a:rPr lang="en-US"/>
            </a:br>
            <a:r>
              <a:rPr lang="en-US"/>
              <a:t>Goes Here and Here.</a:t>
            </a:r>
          </a:p>
        </p:txBody>
      </p:sp>
      <p:sp>
        <p:nvSpPr>
          <p:cNvPr id="5" name="Title Image Placeholder" descr="Placeholder title image" title="Title image"/>
          <p:cNvSpPr>
            <a:spLocks noGrp="1"/>
          </p:cNvSpPr>
          <p:nvPr>
            <p:ph type="pic" sz="quarter" idx="12" hasCustomPrompt="1"/>
          </p:nvPr>
        </p:nvSpPr>
        <p:spPr bwMode="gray">
          <a:xfrm>
            <a:off x="1" y="0"/>
            <a:ext cx="12193200" cy="3430006"/>
          </a:xfrm>
          <a:noFill/>
        </p:spPr>
        <p:txBody>
          <a:bodyPr tIns="504000"/>
          <a:lstStyle>
            <a:lvl1pPr algn="ctr">
              <a:defRPr sz="1600">
                <a:solidFill>
                  <a:schemeClr val="tx1"/>
                </a:solidFill>
              </a:defRPr>
            </a:lvl1pPr>
          </a:lstStyle>
          <a:p>
            <a:r>
              <a:rPr lang="en-US" dirty="0"/>
              <a:t>Click to insert title image or illustration</a:t>
            </a:r>
          </a:p>
        </p:txBody>
      </p:sp>
    </p:spTree>
    <p:extLst>
      <p:ext uri="{BB962C8B-B14F-4D97-AF65-F5344CB8AC3E}">
        <p14:creationId xmlns:p14="http://schemas.microsoft.com/office/powerpoint/2010/main" val="304110562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7505">
          <p15:clr>
            <a:srgbClr val="FBAE40"/>
          </p15:clr>
        </p15:guide>
        <p15:guide id="2" orient="horz" pos="4144">
          <p15:clr>
            <a:srgbClr val="FBAE40"/>
          </p15:clr>
        </p15:guide>
        <p15:guide id="3" orient="horz" pos="2162">
          <p15:clr>
            <a:srgbClr val="FBAE40"/>
          </p15:clr>
        </p15:guide>
        <p15:guide id="4" pos="181">
          <p15:clr>
            <a:srgbClr val="FBAE40"/>
          </p15:clr>
        </p15:guide>
        <p15:guide id="5" orient="horz" pos="2534">
          <p15:clr>
            <a:srgbClr val="FBAE40"/>
          </p15:clr>
        </p15:guide>
        <p15:guide id="6" orient="horz" pos="3181">
          <p15:clr>
            <a:srgbClr val="FBAE40"/>
          </p15:clr>
        </p15:guide>
        <p15:guide id="7" orient="horz" pos="3232">
          <p15:clr>
            <a:srgbClr val="FBAE40"/>
          </p15:clr>
        </p15:guide>
        <p15:guide id="8" orient="horz" pos="350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ver without Image">
    <p:bg>
      <p:bgRef idx="1001">
        <a:schemeClr val="bg1"/>
      </p:bgRef>
    </p:bg>
    <p:spTree>
      <p:nvGrpSpPr>
        <p:cNvPr id="1" name=""/>
        <p:cNvGrpSpPr/>
        <p:nvPr/>
      </p:nvGrpSpPr>
      <p:grpSpPr>
        <a:xfrm>
          <a:off x="0" y="0"/>
          <a:ext cx="0" cy="0"/>
          <a:chOff x="0" y="0"/>
          <a:chExt cx="0" cy="0"/>
        </a:xfrm>
      </p:grpSpPr>
      <p:sp>
        <p:nvSpPr>
          <p:cNvPr id="24" name="Classification"/>
          <p:cNvSpPr txBox="1"/>
          <p:nvPr userDrawn="1"/>
        </p:nvSpPr>
        <p:spPr>
          <a:xfrm>
            <a:off x="288000" y="5093865"/>
            <a:ext cx="4204855"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a:t>INTERNAL</a:t>
            </a:r>
            <a:endParaRPr lang="en-US" sz="900" b="0" dirty="0"/>
          </a:p>
        </p:txBody>
      </p:sp>
      <p:sp>
        <p:nvSpPr>
          <p:cNvPr id="6" name="Speaker"/>
          <p:cNvSpPr>
            <a:spLocks noGrp="1"/>
          </p:cNvSpPr>
          <p:nvPr userDrawn="1">
            <p:ph type="subTitle" idx="1" hasCustomPrompt="1"/>
          </p:nvPr>
        </p:nvSpPr>
        <p:spPr bwMode="black">
          <a:xfrm>
            <a:off x="287999" y="4268503"/>
            <a:ext cx="1162800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a:t>Month 00, 2019</a:t>
            </a:r>
          </a:p>
        </p:txBody>
      </p:sp>
      <p:sp>
        <p:nvSpPr>
          <p:cNvPr id="4" name="Title 3"/>
          <p:cNvSpPr>
            <a:spLocks noGrp="1"/>
          </p:cNvSpPr>
          <p:nvPr>
            <p:ph type="title" hasCustomPrompt="1"/>
          </p:nvPr>
        </p:nvSpPr>
        <p:spPr>
          <a:xfrm>
            <a:off x="288000" y="2706317"/>
            <a:ext cx="116280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sz="3600"/>
              <a:t>Presentation Title </a:t>
            </a:r>
            <a:br>
              <a:rPr lang="en-US" sz="3600"/>
            </a:br>
            <a:r>
              <a:rPr lang="en-US" sz="3600"/>
              <a:t>Goes Here and Here.</a:t>
            </a:r>
            <a:endParaRPr lang="de-DE" sz="3600" kern="0" err="1">
              <a:ea typeface="Arial Unicode MS" pitchFamily="34" charset="-128"/>
              <a:cs typeface="Arial Unicode MS" pitchFamily="34" charset="-128"/>
            </a:endParaRPr>
          </a:p>
        </p:txBody>
      </p:sp>
      <p:pic>
        <p:nvPicPr>
          <p:cNvPr id="11" name="SAP Logo" descr="SAP Logo" title="SAP Logo">
            <a:extLst>
              <a:ext uri="{FF2B5EF4-FFF2-40B4-BE49-F238E27FC236}">
                <a16:creationId xmlns:a16="http://schemas.microsoft.com/office/drawing/2014/main" id="{342503FE-3A2C-4E20-8BE4-DBDA5B3FD054}"/>
              </a:ext>
            </a:extLst>
          </p:cNvPr>
          <p:cNvPicPr>
            <a:picLocks noChangeAspect="1"/>
          </p:cNvPicPr>
          <p:nvPr userDrawn="1"/>
        </p:nvPicPr>
        <p:blipFill>
          <a:blip r:embed="rId2"/>
          <a:stretch>
            <a:fillRect/>
          </a:stretch>
        </p:blipFill>
        <p:spPr>
          <a:xfrm>
            <a:off x="9950552" y="6217668"/>
            <a:ext cx="1963636" cy="360000"/>
          </a:xfrm>
          <a:prstGeom prst="rect">
            <a:avLst/>
          </a:prstGeom>
        </p:spPr>
      </p:pic>
    </p:spTree>
    <p:extLst>
      <p:ext uri="{BB962C8B-B14F-4D97-AF65-F5344CB8AC3E}">
        <p14:creationId xmlns:p14="http://schemas.microsoft.com/office/powerpoint/2010/main" val="237903505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81">
          <p15:clr>
            <a:srgbClr val="FBAE40"/>
          </p15:clr>
        </p15:guide>
        <p15:guide id="2" orient="horz" pos="1704">
          <p15:clr>
            <a:srgbClr val="FBAE40"/>
          </p15:clr>
        </p15:guide>
        <p15:guide id="3" orient="horz" pos="2688">
          <p15:clr>
            <a:srgbClr val="FBAE40"/>
          </p15:clr>
        </p15:guide>
        <p15:guide id="4" orient="horz" pos="2334">
          <p15:clr>
            <a:srgbClr val="FBAE40"/>
          </p15:clr>
        </p15:guide>
        <p15:guide id="5" orient="horz" pos="2960">
          <p15:clr>
            <a:srgbClr val="FBAE40"/>
          </p15:clr>
        </p15:guide>
        <p15:guide id="6" pos="7507">
          <p15:clr>
            <a:srgbClr val="FBAE40"/>
          </p15:clr>
        </p15:guide>
        <p15:guide id="7" orient="horz" pos="414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ver with Pictogram">
    <p:bg>
      <p:bgRef idx="1001">
        <a:schemeClr val="bg1"/>
      </p:bgRef>
    </p:bg>
    <p:spTree>
      <p:nvGrpSpPr>
        <p:cNvPr id="1" name=""/>
        <p:cNvGrpSpPr/>
        <p:nvPr/>
      </p:nvGrpSpPr>
      <p:grpSpPr>
        <a:xfrm>
          <a:off x="0" y="0"/>
          <a:ext cx="0" cy="0"/>
          <a:chOff x="0" y="0"/>
          <a:chExt cx="0" cy="0"/>
        </a:xfrm>
      </p:grpSpPr>
      <p:pic>
        <p:nvPicPr>
          <p:cNvPr id="11" name="SAP Logo" descr="SAP Logo" title="SAP Logo"/>
          <p:cNvPicPr>
            <a:picLocks noChangeAspect="1"/>
          </p:cNvPicPr>
          <p:nvPr userDrawn="1"/>
        </p:nvPicPr>
        <p:blipFill>
          <a:blip r:embed="rId2"/>
          <a:stretch>
            <a:fillRect/>
          </a:stretch>
        </p:blipFill>
        <p:spPr>
          <a:xfrm>
            <a:off x="9950552" y="6217668"/>
            <a:ext cx="1963636" cy="360000"/>
          </a:xfrm>
          <a:prstGeom prst="rect">
            <a:avLst/>
          </a:prstGeom>
        </p:spPr>
      </p:pic>
      <p:sp>
        <p:nvSpPr>
          <p:cNvPr id="7" name="Pictogram Placeholder"/>
          <p:cNvSpPr>
            <a:spLocks noGrp="1"/>
          </p:cNvSpPr>
          <p:nvPr>
            <p:ph type="pic" sz="quarter" idx="16"/>
          </p:nvPr>
        </p:nvSpPr>
        <p:spPr>
          <a:xfrm>
            <a:off x="6954855" y="963000"/>
            <a:ext cx="4932000" cy="4932000"/>
          </a:xfrm>
        </p:spPr>
        <p:txBody>
          <a:bodyPr/>
          <a:lstStyle/>
          <a:p>
            <a:r>
              <a:rPr lang="en-US" dirty="0"/>
              <a:t>Click icon to add picture</a:t>
            </a:r>
            <a:endParaRPr lang="de-DE" dirty="0"/>
          </a:p>
        </p:txBody>
      </p:sp>
      <p:sp>
        <p:nvSpPr>
          <p:cNvPr id="24" name="Classification"/>
          <p:cNvSpPr txBox="1"/>
          <p:nvPr userDrawn="1"/>
        </p:nvSpPr>
        <p:spPr>
          <a:xfrm>
            <a:off x="288000" y="5093865"/>
            <a:ext cx="4204855"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a:t>INTERNAL</a:t>
            </a:r>
            <a:endParaRPr lang="en-US" sz="900" b="0" dirty="0"/>
          </a:p>
        </p:txBody>
      </p:sp>
      <p:sp>
        <p:nvSpPr>
          <p:cNvPr id="6" name="Speaker"/>
          <p:cNvSpPr>
            <a:spLocks noGrp="1"/>
          </p:cNvSpPr>
          <p:nvPr userDrawn="1">
            <p:ph type="subTitle" idx="1" hasCustomPrompt="1"/>
          </p:nvPr>
        </p:nvSpPr>
        <p:spPr bwMode="black">
          <a:xfrm>
            <a:off x="288001" y="4268503"/>
            <a:ext cx="637343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a:t>Month 00, 2019</a:t>
            </a:r>
          </a:p>
        </p:txBody>
      </p:sp>
      <p:sp>
        <p:nvSpPr>
          <p:cNvPr id="8" name="Title 7"/>
          <p:cNvSpPr>
            <a:spLocks noGrp="1"/>
          </p:cNvSpPr>
          <p:nvPr>
            <p:ph type="title" hasCustomPrompt="1"/>
          </p:nvPr>
        </p:nvSpPr>
        <p:spPr>
          <a:xfrm>
            <a:off x="288001" y="2706317"/>
            <a:ext cx="63720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sz="3600"/>
              <a:t>Presentation Title </a:t>
            </a:r>
            <a:br>
              <a:rPr lang="en-US" sz="3600"/>
            </a:br>
            <a:r>
              <a:rPr lang="en-US" sz="3600"/>
              <a:t>Goes Here and Here.</a:t>
            </a:r>
            <a:endParaRPr lang="de-DE" sz="3600" kern="0" err="1">
              <a:ea typeface="Arial Unicode MS" pitchFamily="34" charset="-128"/>
              <a:cs typeface="Arial Unicode MS" pitchFamily="34" charset="-128"/>
            </a:endParaRPr>
          </a:p>
        </p:txBody>
      </p:sp>
    </p:spTree>
    <p:extLst>
      <p:ext uri="{BB962C8B-B14F-4D97-AF65-F5344CB8AC3E}">
        <p14:creationId xmlns:p14="http://schemas.microsoft.com/office/powerpoint/2010/main" val="80367686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81">
          <p15:clr>
            <a:srgbClr val="FBAE40"/>
          </p15:clr>
        </p15:guide>
        <p15:guide id="2" orient="horz" pos="1704">
          <p15:clr>
            <a:srgbClr val="FBAE40"/>
          </p15:clr>
        </p15:guide>
        <p15:guide id="3" pos="4196">
          <p15:clr>
            <a:srgbClr val="FBAE40"/>
          </p15:clr>
        </p15:guide>
        <p15:guide id="4" orient="horz" pos="2688">
          <p15:clr>
            <a:srgbClr val="FBAE40"/>
          </p15:clr>
        </p15:guide>
        <p15:guide id="5" orient="horz" pos="2335">
          <p15:clr>
            <a:srgbClr val="FBAE40"/>
          </p15:clr>
        </p15:guide>
        <p15:guide id="6" orient="horz" pos="2960">
          <p15:clr>
            <a:srgbClr val="FBAE40"/>
          </p15:clr>
        </p15:guide>
        <p15:guide id="7" orient="horz" pos="414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Agenda items placeholder"/>
          <p:cNvSpPr>
            <a:spLocks noGrp="1"/>
          </p:cNvSpPr>
          <p:nvPr>
            <p:ph type="body" sz="quarter" idx="10" hasCustomPrompt="1"/>
          </p:nvPr>
        </p:nvSpPr>
        <p:spPr>
          <a:xfrm>
            <a:off x="504000" y="1620000"/>
            <a:ext cx="11185200" cy="4716000"/>
          </a:xfrm>
        </p:spPr>
        <p:txBody>
          <a:bodyPr>
            <a:normAutofit/>
          </a:bodyPr>
          <a:lstStyle>
            <a:lvl1pPr marL="0" marR="0" indent="0" algn="l" defTabSz="1088558" rtl="0" eaLnBrk="1" fontAlgn="auto" latinLnBrk="0" hangingPunct="1">
              <a:lnSpc>
                <a:spcPct val="100000"/>
              </a:lnSpc>
              <a:spcBef>
                <a:spcPts val="3000"/>
              </a:spcBef>
              <a:spcAft>
                <a:spcPts val="0"/>
              </a:spcAft>
              <a:buClr>
                <a:schemeClr val="accent1"/>
              </a:buClr>
              <a:buSzPct val="80000"/>
              <a:buFontTx/>
              <a:buNone/>
              <a:tabLst/>
              <a:defRPr sz="2000" b="0"/>
            </a:lvl1pPr>
            <a:lvl2pPr marL="179964" marR="0" indent="-179964" algn="l" defTabSz="1088558"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sz="1800"/>
            </a:lvl2pPr>
            <a:lvl3pPr marL="359928" marR="0" indent="-179352" algn="l" defTabSz="1088558" rtl="0" eaLnBrk="1" fontAlgn="auto" latinLnBrk="0" hangingPunct="1">
              <a:lnSpc>
                <a:spcPct val="100000"/>
              </a:lnSpc>
              <a:spcBef>
                <a:spcPts val="400"/>
              </a:spcBef>
              <a:spcAft>
                <a:spcPts val="0"/>
              </a:spcAft>
              <a:buClr>
                <a:schemeClr val="tx1"/>
              </a:buClr>
              <a:buSzPct val="100000"/>
              <a:buFont typeface="Arial" pitchFamily="34" charset="0"/>
              <a:buChar char="–"/>
              <a:tabLst/>
              <a:defRPr sz="1800" baseline="0"/>
            </a:lvl3pPr>
            <a:lvl4pPr marL="539892" marR="0" indent="-179964" algn="l" defTabSz="1088558" rtl="0" eaLnBrk="1" fontAlgn="auto" latinLnBrk="0" hangingPunct="1">
              <a:lnSpc>
                <a:spcPct val="100000"/>
              </a:lnSpc>
              <a:spcBef>
                <a:spcPts val="250"/>
              </a:spcBef>
              <a:spcAft>
                <a:spcPts val="0"/>
              </a:spcAft>
              <a:buClr>
                <a:schemeClr val="tx1"/>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a:t>Agenda Item/Divider Headline</a:t>
            </a:r>
          </a:p>
          <a:p>
            <a:pPr lvl="1"/>
            <a:r>
              <a:rPr lang="en-US"/>
              <a:t>Details</a:t>
            </a:r>
          </a:p>
        </p:txBody>
      </p:sp>
      <p:sp>
        <p:nvSpPr>
          <p:cNvPr id="3" name="Agenda title"/>
          <p:cNvSpPr>
            <a:spLocks noGrp="1"/>
          </p:cNvSpPr>
          <p:nvPr>
            <p:ph type="title" hasCustomPrompt="1"/>
          </p:nvPr>
        </p:nvSpPr>
        <p:spPr/>
        <p:txBody>
          <a:bodyPr/>
          <a:lstStyle>
            <a:lvl1pPr>
              <a:defRPr/>
            </a:lvl1pPr>
          </a:lstStyle>
          <a:p>
            <a:r>
              <a:rPr lang="en-US"/>
              <a:t>Agenda</a:t>
            </a:r>
          </a:p>
        </p:txBody>
      </p:sp>
    </p:spTree>
    <p:extLst>
      <p:ext uri="{BB962C8B-B14F-4D97-AF65-F5344CB8AC3E}">
        <p14:creationId xmlns:p14="http://schemas.microsoft.com/office/powerpoint/2010/main" val="3295139884"/>
      </p:ext>
    </p:extLst>
  </p:cSld>
  <p:clrMapOvr>
    <a:masterClrMapping/>
  </p:clrMapOvr>
  <p:extLst>
    <p:ext uri="{DCECCB84-F9BA-43D5-87BE-67443E8EF086}">
      <p15:sldGuideLst xmlns:p15="http://schemas.microsoft.com/office/powerpoint/2012/main">
        <p15:guide id="1" pos="317">
          <p15:clr>
            <a:srgbClr val="FBAE40"/>
          </p15:clr>
        </p15:guide>
        <p15:guide id="2" orient="horz" pos="1020">
          <p15:clr>
            <a:srgbClr val="FBAE40"/>
          </p15:clr>
        </p15:guide>
        <p15:guide id="3" pos="7364">
          <p15:clr>
            <a:srgbClr val="FBAE40"/>
          </p15:clr>
        </p15:guide>
        <p15:guide id="4" orient="horz" pos="316">
          <p15:clr>
            <a:srgbClr val="FBAE40"/>
          </p15:clr>
        </p15:guide>
        <p15:guide id="5" orient="horz" pos="551">
          <p15:clr>
            <a:srgbClr val="FBAE40"/>
          </p15:clr>
        </p15:guide>
        <p15:guide id="6" orient="horz" pos="399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vider Page">
    <p:bg>
      <p:bgRef idx="1001">
        <a:schemeClr val="bg1"/>
      </p:bgRef>
    </p:bg>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black">
          <a:xfrm>
            <a:off x="504000" y="3090446"/>
            <a:ext cx="11185200" cy="677108"/>
          </a:xfrm>
        </p:spPr>
        <p:txBody>
          <a:bodyPr anchor="ctr" anchorCtr="0">
            <a:noAutofit/>
          </a:bodyPr>
          <a:lstStyle>
            <a:lvl1pPr>
              <a:defRPr sz="4400">
                <a:solidFill>
                  <a:schemeClr val="tx1"/>
                </a:solidFill>
                <a:latin typeface="+mj-lt"/>
              </a:defRPr>
            </a:lvl1pPr>
          </a:lstStyle>
          <a:p>
            <a:r>
              <a:rPr lang="en-US"/>
              <a:t>Divider page</a:t>
            </a:r>
            <a:endParaRPr lang="de-DE"/>
          </a:p>
        </p:txBody>
      </p:sp>
    </p:spTree>
    <p:extLst>
      <p:ext uri="{BB962C8B-B14F-4D97-AF65-F5344CB8AC3E}">
        <p14:creationId xmlns:p14="http://schemas.microsoft.com/office/powerpoint/2010/main" val="4048990102"/>
      </p:ext>
    </p:extLst>
  </p:cSld>
  <p:clrMapOvr>
    <a:overrideClrMapping bg1="dk1" tx1="lt1" bg2="dk2" tx2="lt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317">
          <p15:clr>
            <a:srgbClr val="FBAE40"/>
          </p15:clr>
        </p15:guide>
        <p15:guide id="2" orient="horz" pos="2160">
          <p15:clr>
            <a:srgbClr val="FBAE40"/>
          </p15:clr>
        </p15:guide>
        <p15:guide id="3" pos="736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ivider Page with Image">
    <p:bg>
      <p:bgRef idx="1001">
        <a:schemeClr val="bg1"/>
      </p:bgRef>
    </p:bg>
    <p:spTree>
      <p:nvGrpSpPr>
        <p:cNvPr id="1" name=""/>
        <p:cNvGrpSpPr/>
        <p:nvPr/>
      </p:nvGrpSpPr>
      <p:grpSpPr>
        <a:xfrm>
          <a:off x="0" y="0"/>
          <a:ext cx="0" cy="0"/>
          <a:chOff x="0" y="0"/>
          <a:chExt cx="0" cy="0"/>
        </a:xfrm>
      </p:grpSpPr>
      <p:sp>
        <p:nvSpPr>
          <p:cNvPr id="4" name="Divider image placeholder"/>
          <p:cNvSpPr>
            <a:spLocks noGrp="1"/>
          </p:cNvSpPr>
          <p:nvPr>
            <p:ph type="pic" sz="quarter" idx="12" hasCustomPrompt="1"/>
          </p:nvPr>
        </p:nvSpPr>
        <p:spPr bwMode="gray">
          <a:xfrm>
            <a:off x="1" y="3427200"/>
            <a:ext cx="12195175" cy="3430800"/>
          </a:xfrm>
          <a:noFill/>
        </p:spPr>
        <p:txBody>
          <a:bodyPr tIns="324000"/>
          <a:lstStyle>
            <a:lvl1pPr marL="0" marR="0" indent="0" algn="ctr" defTabSz="1088558" rtl="0" eaLnBrk="1" fontAlgn="auto" latinLnBrk="0" hangingPunct="1">
              <a:lnSpc>
                <a:spcPct val="100000"/>
              </a:lnSpc>
              <a:spcBef>
                <a:spcPts val="1200"/>
              </a:spcBef>
              <a:spcAft>
                <a:spcPts val="0"/>
              </a:spcAft>
              <a:buClr>
                <a:schemeClr val="accent1"/>
              </a:buClr>
              <a:buSzPct val="80000"/>
              <a:buFontTx/>
              <a:buNone/>
              <a:tabLst/>
              <a:defRPr sz="1600">
                <a:solidFill>
                  <a:schemeClr val="tx1"/>
                </a:solidFill>
              </a:defRPr>
            </a:lvl1pPr>
          </a:lstStyle>
          <a:p>
            <a:pPr marL="0" marR="0" lvl="0" indent="0" algn="ctr" defTabSz="1088558" rtl="0" eaLnBrk="1" fontAlgn="auto" latinLnBrk="0" hangingPunct="1">
              <a:lnSpc>
                <a:spcPct val="100000"/>
              </a:lnSpc>
              <a:spcBef>
                <a:spcPts val="1200"/>
              </a:spcBef>
              <a:spcAft>
                <a:spcPts val="0"/>
              </a:spcAft>
              <a:buClr>
                <a:schemeClr val="accent1"/>
              </a:buClr>
              <a:buSzPct val="80000"/>
              <a:buFontTx/>
              <a:buNone/>
              <a:tabLst/>
              <a:defRPr/>
            </a:pPr>
            <a:r>
              <a:rPr lang="en-US" dirty="0"/>
              <a:t>Placeholder for image and illustration</a:t>
            </a:r>
          </a:p>
        </p:txBody>
      </p:sp>
      <p:sp>
        <p:nvSpPr>
          <p:cNvPr id="2" name="Divider text"/>
          <p:cNvSpPr>
            <a:spLocks noGrp="1"/>
          </p:cNvSpPr>
          <p:nvPr>
            <p:ph type="ctrTitle" hasCustomPrompt="1"/>
          </p:nvPr>
        </p:nvSpPr>
        <p:spPr bwMode="black">
          <a:xfrm>
            <a:off x="504000" y="1375046"/>
            <a:ext cx="11185200" cy="677108"/>
          </a:xfrm>
        </p:spPr>
        <p:txBody>
          <a:bodyPr anchor="t" anchorCtr="0">
            <a:noAutofit/>
          </a:bodyPr>
          <a:lstStyle>
            <a:lvl1pPr>
              <a:defRPr sz="4400">
                <a:solidFill>
                  <a:schemeClr val="tx1"/>
                </a:solidFill>
                <a:latin typeface="+mj-lt"/>
              </a:defRPr>
            </a:lvl1pPr>
          </a:lstStyle>
          <a:p>
            <a:r>
              <a:rPr lang="en-US"/>
              <a:t>Divider page</a:t>
            </a:r>
            <a:endParaRPr lang="de-DE"/>
          </a:p>
        </p:txBody>
      </p:sp>
    </p:spTree>
    <p:extLst>
      <p:ext uri="{BB962C8B-B14F-4D97-AF65-F5344CB8AC3E}">
        <p14:creationId xmlns:p14="http://schemas.microsoft.com/office/powerpoint/2010/main" val="3157865639"/>
      </p:ext>
    </p:extLst>
  </p:cSld>
  <p:clrMapOvr>
    <a:overrideClrMapping bg1="dk1" tx1="lt1" bg2="dk2" tx2="lt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7364">
          <p15:clr>
            <a:srgbClr val="FBAE40"/>
          </p15:clr>
        </p15:guide>
        <p15:guide id="3" pos="317">
          <p15:clr>
            <a:srgbClr val="FBAE40"/>
          </p15:clr>
        </p15:guide>
        <p15:guide id="4" orient="horz" pos="865">
          <p15:clr>
            <a:srgbClr val="FBAE40"/>
          </p15:clr>
        </p15:guide>
        <p15:guide id="5" orient="horz" pos="129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a:t>Insert page title (sentence case)</a:t>
            </a:r>
            <a:endParaRPr lang="en-US"/>
          </a:p>
        </p:txBody>
      </p:sp>
    </p:spTree>
    <p:extLst>
      <p:ext uri="{BB962C8B-B14F-4D97-AF65-F5344CB8AC3E}">
        <p14:creationId xmlns:p14="http://schemas.microsoft.com/office/powerpoint/2010/main" val="3152922301"/>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pos="7364">
          <p15:clr>
            <a:srgbClr val="FBAE40"/>
          </p15:clr>
        </p15:guide>
        <p15:guide id="4" orient="horz" pos="551">
          <p15:clr>
            <a:srgbClr val="FBAE40"/>
          </p15:clr>
        </p15:guide>
        <p15:guide id="5" orient="horz" pos="399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4667436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999" y="1620000"/>
            <a:ext cx="11186477"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2534925063"/>
      </p:ext>
    </p:extLst>
  </p:cSld>
  <p:clrMapOvr>
    <a:masterClrMapping/>
  </p:clrMapOvr>
  <p:extLst>
    <p:ext uri="{DCECCB84-F9BA-43D5-87BE-67443E8EF086}">
      <p15:sldGuideLst xmlns:p15="http://schemas.microsoft.com/office/powerpoint/2012/main">
        <p15:guide id="1" pos="316">
          <p15:clr>
            <a:srgbClr val="FBAE40"/>
          </p15:clr>
        </p15:guide>
        <p15:guide id="2" orient="horz" pos="3991">
          <p15:clr>
            <a:srgbClr val="FBAE40"/>
          </p15:clr>
        </p15:guide>
        <p15:guide id="3" pos="7364">
          <p15:clr>
            <a:srgbClr val="FBAE40"/>
          </p15:clr>
        </p15:guide>
        <p15:guide id="4" orient="horz" pos="318">
          <p15:clr>
            <a:srgbClr val="FBAE40"/>
          </p15:clr>
        </p15:guide>
        <p15:guide id="5" orient="horz" pos="552">
          <p15:clr>
            <a:srgbClr val="FBAE40"/>
          </p15:clr>
        </p15:guide>
        <p15:guide id="6" orient="horz" pos="1019">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5" name="Text placeholder - column 2"/>
          <p:cNvSpPr>
            <a:spLocks noGrp="1"/>
          </p:cNvSpPr>
          <p:nvPr>
            <p:ph type="body" sz="quarter" idx="11" hasCustomPrompt="1"/>
          </p:nvPr>
        </p:nvSpPr>
        <p:spPr>
          <a:xfrm>
            <a:off x="6362477" y="1620000"/>
            <a:ext cx="5328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4" name="Text placeholder - column 1"/>
          <p:cNvSpPr>
            <a:spLocks noGrp="1"/>
          </p:cNvSpPr>
          <p:nvPr>
            <p:ph type="body" sz="quarter" idx="10" hasCustomPrompt="1"/>
          </p:nvPr>
        </p:nvSpPr>
        <p:spPr>
          <a:xfrm>
            <a:off x="504000" y="1620000"/>
            <a:ext cx="5328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1594977382"/>
      </p:ext>
    </p:extLst>
  </p:cSld>
  <p:clrMapOvr>
    <a:masterClrMapping/>
  </p:clrMapOvr>
  <p:extLst>
    <p:ext uri="{DCECCB84-F9BA-43D5-87BE-67443E8EF086}">
      <p15:sldGuideLst xmlns:p15="http://schemas.microsoft.com/office/powerpoint/2012/main">
        <p15:guide id="1" pos="317">
          <p15:clr>
            <a:srgbClr val="FBAE40"/>
          </p15:clr>
        </p15:guide>
        <p15:guide id="2" orient="horz" pos="3991">
          <p15:clr>
            <a:srgbClr val="FBAE40"/>
          </p15:clr>
        </p15:guide>
        <p15:guide id="3" pos="7364">
          <p15:clr>
            <a:srgbClr val="FBAE40"/>
          </p15:clr>
        </p15:guide>
        <p15:guide id="4" pos="3674">
          <p15:clr>
            <a:srgbClr val="FBAE40"/>
          </p15:clr>
        </p15:guide>
        <p15:guide id="5" pos="4007">
          <p15:clr>
            <a:srgbClr val="FBAE40"/>
          </p15:clr>
        </p15:guide>
        <p15:guide id="6" orient="horz" pos="317">
          <p15:clr>
            <a:srgbClr val="FBAE40"/>
          </p15:clr>
        </p15:guide>
        <p15:guide id="7" orient="horz" pos="551">
          <p15:clr>
            <a:srgbClr val="FBAE40"/>
          </p15:clr>
        </p15:guide>
        <p15:guide id="8" orient="horz" pos="102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7" name="Text Placeholder - column 3"/>
          <p:cNvSpPr>
            <a:spLocks noGrp="1"/>
          </p:cNvSpPr>
          <p:nvPr>
            <p:ph type="body" sz="quarter" idx="13" hasCustomPrompt="1"/>
          </p:nvPr>
        </p:nvSpPr>
        <p:spPr>
          <a:xfrm>
            <a:off x="8126477" y="1620000"/>
            <a:ext cx="3564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6" name="Text Placeholder - column 2"/>
          <p:cNvSpPr>
            <a:spLocks noGrp="1"/>
          </p:cNvSpPr>
          <p:nvPr>
            <p:ph type="body" sz="quarter" idx="12" hasCustomPrompt="1"/>
          </p:nvPr>
        </p:nvSpPr>
        <p:spPr>
          <a:xfrm>
            <a:off x="4315238" y="1620000"/>
            <a:ext cx="3564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4" name="Text Placeholder - column 1"/>
          <p:cNvSpPr>
            <a:spLocks noGrp="1"/>
          </p:cNvSpPr>
          <p:nvPr>
            <p:ph type="body" sz="quarter" idx="10" hasCustomPrompt="1"/>
          </p:nvPr>
        </p:nvSpPr>
        <p:spPr>
          <a:xfrm>
            <a:off x="504000" y="1620000"/>
            <a:ext cx="3564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2"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2609362820"/>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pos="2563">
          <p15:clr>
            <a:srgbClr val="FBAE40"/>
          </p15:clr>
        </p15:guide>
        <p15:guide id="4" pos="2717">
          <p15:clr>
            <a:srgbClr val="FBAE40"/>
          </p15:clr>
        </p15:guide>
        <p15:guide id="5" pos="4964">
          <p15:clr>
            <a:srgbClr val="FBAE40"/>
          </p15:clr>
        </p15:guide>
        <p15:guide id="6" pos="5119">
          <p15:clr>
            <a:srgbClr val="FBAE40"/>
          </p15:clr>
        </p15:guide>
        <p15:guide id="7" pos="7364">
          <p15:clr>
            <a:srgbClr val="FBAE40"/>
          </p15:clr>
        </p15:guide>
        <p15:guide id="8" orient="horz" pos="551">
          <p15:clr>
            <a:srgbClr val="FBAE40"/>
          </p15:clr>
        </p15:guide>
        <p15:guide id="9" orient="horz" pos="1020">
          <p15:clr>
            <a:srgbClr val="FBAE40"/>
          </p15:clr>
        </p15:guide>
        <p15:guide id="10" orient="horz" pos="399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Columns - Text and Images">
    <p:spTree>
      <p:nvGrpSpPr>
        <p:cNvPr id="1" name=""/>
        <p:cNvGrpSpPr/>
        <p:nvPr/>
      </p:nvGrpSpPr>
      <p:grpSpPr>
        <a:xfrm>
          <a:off x="0" y="0"/>
          <a:ext cx="0" cy="0"/>
          <a:chOff x="0" y="0"/>
          <a:chExt cx="0" cy="0"/>
        </a:xfrm>
      </p:grpSpPr>
      <p:sp>
        <p:nvSpPr>
          <p:cNvPr id="17" name="Text placeholder 2"/>
          <p:cNvSpPr>
            <a:spLocks noGrp="1"/>
          </p:cNvSpPr>
          <p:nvPr>
            <p:ph type="body" sz="quarter" idx="13" hasCustomPrompt="1"/>
          </p:nvPr>
        </p:nvSpPr>
        <p:spPr>
          <a:xfrm>
            <a:off x="6362477" y="4770000"/>
            <a:ext cx="5328000" cy="1566000"/>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8" name="Picture Placeholder 2"/>
          <p:cNvSpPr>
            <a:spLocks noGrp="1"/>
          </p:cNvSpPr>
          <p:nvPr>
            <p:ph type="pic" sz="quarter" idx="14" hasCustomPrompt="1"/>
          </p:nvPr>
        </p:nvSpPr>
        <p:spPr bwMode="gray">
          <a:xfrm>
            <a:off x="6362477"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4000" y="4770000"/>
            <a:ext cx="5328000" cy="1566000"/>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5" name="Picture Placeholder 1"/>
          <p:cNvSpPr>
            <a:spLocks noGrp="1"/>
          </p:cNvSpPr>
          <p:nvPr>
            <p:ph type="pic" sz="quarter" idx="12" hasCustomPrompt="1"/>
          </p:nvPr>
        </p:nvSpPr>
        <p:spPr bwMode="gray">
          <a:xfrm>
            <a:off x="504000"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438144344"/>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orient="horz" pos="551">
          <p15:clr>
            <a:srgbClr val="FBAE40"/>
          </p15:clr>
        </p15:guide>
        <p15:guide id="4" orient="horz" pos="1020">
          <p15:clr>
            <a:srgbClr val="FBAE40"/>
          </p15:clr>
        </p15:guide>
        <p15:guide id="5" orient="horz" pos="2678">
          <p15:clr>
            <a:srgbClr val="FBAE40"/>
          </p15:clr>
        </p15:guide>
        <p15:guide id="6" orient="horz" pos="3004">
          <p15:clr>
            <a:srgbClr val="FBAE40"/>
          </p15:clr>
        </p15:guide>
        <p15:guide id="7" orient="horz" pos="3991">
          <p15:clr>
            <a:srgbClr val="FBAE40"/>
          </p15:clr>
        </p15:guide>
        <p15:guide id="8" pos="3682">
          <p15:clr>
            <a:srgbClr val="FBAE40"/>
          </p15:clr>
        </p15:guide>
        <p15:guide id="9" pos="4000">
          <p15:clr>
            <a:srgbClr val="FBAE40"/>
          </p15:clr>
        </p15:guide>
        <p15:guide id="10" pos="7364">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Columns - Text and Images">
    <p:spTree>
      <p:nvGrpSpPr>
        <p:cNvPr id="1" name=""/>
        <p:cNvGrpSpPr/>
        <p:nvPr/>
      </p:nvGrpSpPr>
      <p:grpSpPr>
        <a:xfrm>
          <a:off x="0" y="0"/>
          <a:ext cx="0" cy="0"/>
          <a:chOff x="0" y="0"/>
          <a:chExt cx="0" cy="0"/>
        </a:xfrm>
      </p:grpSpPr>
      <p:sp>
        <p:nvSpPr>
          <p:cNvPr id="17" name="Text placeholder 3"/>
          <p:cNvSpPr>
            <a:spLocks noGrp="1"/>
          </p:cNvSpPr>
          <p:nvPr>
            <p:ph type="body" sz="quarter" idx="13" hasCustomPrompt="1"/>
          </p:nvPr>
        </p:nvSpPr>
        <p:spPr>
          <a:xfrm>
            <a:off x="8299277" y="4354921"/>
            <a:ext cx="3391200" cy="1981079"/>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8" name="Picture placeholder 3"/>
          <p:cNvSpPr>
            <a:spLocks noGrp="1"/>
          </p:cNvSpPr>
          <p:nvPr>
            <p:ph type="pic" sz="quarter" idx="14" hasCustomPrompt="1"/>
          </p:nvPr>
        </p:nvSpPr>
        <p:spPr bwMode="gray">
          <a:xfrm>
            <a:off x="8299277"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9" name="Text placeholder 2"/>
          <p:cNvSpPr>
            <a:spLocks noGrp="1"/>
          </p:cNvSpPr>
          <p:nvPr>
            <p:ph type="body" sz="quarter" idx="15" hasCustomPrompt="1"/>
          </p:nvPr>
        </p:nvSpPr>
        <p:spPr>
          <a:xfrm>
            <a:off x="4401639" y="4354921"/>
            <a:ext cx="3391200" cy="1981079"/>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0" name="Picture placeholder 2"/>
          <p:cNvSpPr>
            <a:spLocks noGrp="1"/>
          </p:cNvSpPr>
          <p:nvPr>
            <p:ph type="pic" sz="quarter" idx="16" hasCustomPrompt="1"/>
          </p:nvPr>
        </p:nvSpPr>
        <p:spPr bwMode="gray">
          <a:xfrm>
            <a:off x="4401639"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4000" y="4354921"/>
            <a:ext cx="3391200" cy="1981079"/>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5" name="Picture placeholder 1"/>
          <p:cNvSpPr>
            <a:spLocks noGrp="1"/>
          </p:cNvSpPr>
          <p:nvPr>
            <p:ph type="pic" sz="quarter" idx="12" hasCustomPrompt="1"/>
          </p:nvPr>
        </p:nvSpPr>
        <p:spPr bwMode="gray">
          <a:xfrm>
            <a:off x="504000"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701177061"/>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pos="2455">
          <p15:clr>
            <a:srgbClr val="FBAE40"/>
          </p15:clr>
        </p15:guide>
        <p15:guide id="4" pos="2773">
          <p15:clr>
            <a:srgbClr val="FBAE40"/>
          </p15:clr>
        </p15:guide>
        <p15:guide id="5" pos="4910">
          <p15:clr>
            <a:srgbClr val="FBAE40"/>
          </p15:clr>
        </p15:guide>
        <p15:guide id="6" pos="5227">
          <p15:clr>
            <a:srgbClr val="FBAE40"/>
          </p15:clr>
        </p15:guide>
        <p15:guide id="7" pos="7364">
          <p15:clr>
            <a:srgbClr val="FBAE40"/>
          </p15:clr>
        </p15:guide>
        <p15:guide id="8" orient="horz" pos="551">
          <p15:clr>
            <a:srgbClr val="FBAE40"/>
          </p15:clr>
        </p15:guide>
        <p15:guide id="9" orient="horz" pos="1019">
          <p15:clr>
            <a:srgbClr val="FBAE40"/>
          </p15:clr>
        </p15:guide>
        <p15:guide id="10" orient="horz" pos="2428">
          <p15:clr>
            <a:srgbClr val="FBAE40"/>
          </p15:clr>
        </p15:guide>
        <p15:guide id="11" orient="horz" pos="2743">
          <p15:clr>
            <a:srgbClr val="FBAE40"/>
          </p15:clr>
        </p15:guide>
        <p15:guide id="12" orient="horz" pos="399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 Columns - Text and Images">
    <p:spTree>
      <p:nvGrpSpPr>
        <p:cNvPr id="1" name=""/>
        <p:cNvGrpSpPr/>
        <p:nvPr/>
      </p:nvGrpSpPr>
      <p:grpSpPr>
        <a:xfrm>
          <a:off x="0" y="0"/>
          <a:ext cx="0" cy="0"/>
          <a:chOff x="0" y="0"/>
          <a:chExt cx="0" cy="0"/>
        </a:xfrm>
      </p:grpSpPr>
      <p:sp>
        <p:nvSpPr>
          <p:cNvPr id="3" name="Text placeholder - column 2"/>
          <p:cNvSpPr>
            <a:spLocks noGrp="1"/>
          </p:cNvSpPr>
          <p:nvPr>
            <p:ph type="body" sz="quarter" idx="10" hasCustomPrompt="1"/>
          </p:nvPr>
        </p:nvSpPr>
        <p:spPr>
          <a:xfrm>
            <a:off x="504000" y="3878220"/>
            <a:ext cx="2415600" cy="2457780"/>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5" name="Picture Placeholder 4"/>
          <p:cNvSpPr>
            <a:spLocks noGrp="1"/>
          </p:cNvSpPr>
          <p:nvPr>
            <p:ph type="pic" sz="quarter" idx="12" hasCustomPrompt="1"/>
          </p:nvPr>
        </p:nvSpPr>
        <p:spPr bwMode="gray">
          <a:xfrm>
            <a:off x="504000"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17" name="Text placeholder - column 2"/>
          <p:cNvSpPr>
            <a:spLocks noGrp="1"/>
          </p:cNvSpPr>
          <p:nvPr>
            <p:ph type="body" sz="quarter" idx="13" hasCustomPrompt="1"/>
          </p:nvPr>
        </p:nvSpPr>
        <p:spPr>
          <a:xfrm>
            <a:off x="9274877" y="3878221"/>
            <a:ext cx="2415600" cy="2457780"/>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8" name="Picture Placeholder 4"/>
          <p:cNvSpPr>
            <a:spLocks noGrp="1"/>
          </p:cNvSpPr>
          <p:nvPr>
            <p:ph type="pic" sz="quarter" idx="14" hasCustomPrompt="1"/>
          </p:nvPr>
        </p:nvSpPr>
        <p:spPr bwMode="gray">
          <a:xfrm>
            <a:off x="9274877"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9" name="Text placeholder - column 2"/>
          <p:cNvSpPr>
            <a:spLocks noGrp="1"/>
          </p:cNvSpPr>
          <p:nvPr>
            <p:ph type="body" sz="quarter" idx="15" hasCustomPrompt="1"/>
          </p:nvPr>
        </p:nvSpPr>
        <p:spPr>
          <a:xfrm>
            <a:off x="3427626" y="3878221"/>
            <a:ext cx="2415600" cy="2457780"/>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0" name="Picture Placeholder 4"/>
          <p:cNvSpPr>
            <a:spLocks noGrp="1"/>
          </p:cNvSpPr>
          <p:nvPr>
            <p:ph type="pic" sz="quarter" idx="16" hasCustomPrompt="1"/>
          </p:nvPr>
        </p:nvSpPr>
        <p:spPr bwMode="gray">
          <a:xfrm>
            <a:off x="3427626"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13" name="Text placeholder - column 2"/>
          <p:cNvSpPr>
            <a:spLocks noGrp="1"/>
          </p:cNvSpPr>
          <p:nvPr>
            <p:ph type="body" sz="quarter" idx="17" hasCustomPrompt="1"/>
          </p:nvPr>
        </p:nvSpPr>
        <p:spPr>
          <a:xfrm>
            <a:off x="6351252" y="3878221"/>
            <a:ext cx="2415600" cy="2457780"/>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4" name="Picture Placeholder 4"/>
          <p:cNvSpPr>
            <a:spLocks noGrp="1"/>
          </p:cNvSpPr>
          <p:nvPr>
            <p:ph type="pic" sz="quarter" idx="18" hasCustomPrompt="1"/>
          </p:nvPr>
        </p:nvSpPr>
        <p:spPr bwMode="gray">
          <a:xfrm>
            <a:off x="6351252"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3050636691"/>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orient="horz" pos="551">
          <p15:clr>
            <a:srgbClr val="FBAE40"/>
          </p15:clr>
        </p15:guide>
        <p15:guide id="4" orient="horz" pos="1021">
          <p15:clr>
            <a:srgbClr val="FBAE40"/>
          </p15:clr>
        </p15:guide>
        <p15:guide id="5" orient="horz" pos="2110">
          <p15:clr>
            <a:srgbClr val="FBAE40"/>
          </p15:clr>
        </p15:guide>
        <p15:guide id="6" orient="horz" pos="2442">
          <p15:clr>
            <a:srgbClr val="FBAE40"/>
          </p15:clr>
        </p15:guide>
        <p15:guide id="7" orient="horz" pos="3990">
          <p15:clr>
            <a:srgbClr val="FBAE40"/>
          </p15:clr>
        </p15:guide>
        <p15:guide id="8" pos="1840">
          <p15:clr>
            <a:srgbClr val="FBAE40"/>
          </p15:clr>
        </p15:guide>
        <p15:guide id="9" pos="2159">
          <p15:clr>
            <a:srgbClr val="FBAE40"/>
          </p15:clr>
        </p15:guide>
        <p15:guide id="10" pos="3683">
          <p15:clr>
            <a:srgbClr val="FBAE40"/>
          </p15:clr>
        </p15:guide>
        <p15:guide id="11" pos="4000">
          <p15:clr>
            <a:srgbClr val="FBAE40"/>
          </p15:clr>
        </p15:guide>
        <p15:guide id="12" pos="5525">
          <p15:clr>
            <a:srgbClr val="FBAE40"/>
          </p15:clr>
        </p15:guide>
        <p15:guide id="13" pos="5842">
          <p15:clr>
            <a:srgbClr val="FBAE40"/>
          </p15:clr>
        </p15:guide>
        <p15:guide id="14" pos="7364">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600"/>
            </a:lvl2pPr>
          </a:lstStyle>
          <a:p>
            <a:pPr lvl="0"/>
            <a:r>
              <a:rPr lang="en-US" noProof="0"/>
              <a:t>“Quote goes here </a:t>
            </a:r>
            <a:br>
              <a:rPr lang="en-US" noProof="0"/>
            </a:br>
            <a:r>
              <a:rPr lang="en-US" noProof="0"/>
              <a:t>and here.”</a:t>
            </a:r>
          </a:p>
          <a:p>
            <a:pPr lvl="1"/>
            <a:r>
              <a:rPr lang="en-US" noProof="0"/>
              <a:t>Source</a:t>
            </a:r>
          </a:p>
        </p:txBody>
      </p:sp>
    </p:spTree>
    <p:extLst>
      <p:ext uri="{BB962C8B-B14F-4D97-AF65-F5344CB8AC3E}">
        <p14:creationId xmlns:p14="http://schemas.microsoft.com/office/powerpoint/2010/main" val="1464613001"/>
      </p:ext>
    </p:extLst>
  </p:cSld>
  <p:clrMapOvr>
    <a:masterClrMapping/>
  </p:clrMapOvr>
  <p:extLst>
    <p:ext uri="{DCECCB84-F9BA-43D5-87BE-67443E8EF086}">
      <p15:sldGuideLst xmlns:p15="http://schemas.microsoft.com/office/powerpoint/2012/main">
        <p15:guide id="1" pos="317">
          <p15:clr>
            <a:srgbClr val="FBAE40"/>
          </p15:clr>
        </p15:guide>
        <p15:guide id="4" orient="horz" pos="1133">
          <p15:clr>
            <a:srgbClr val="FBAE40"/>
          </p15:clr>
        </p15:guide>
        <p15:guide id="5" orient="horz" pos="3204">
          <p15:clr>
            <a:srgbClr val="FBAE40"/>
          </p15:clr>
        </p15:guide>
        <p15:guide id="6" pos="7363">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Text with Image 1/3">
    <p:spTree>
      <p:nvGrpSpPr>
        <p:cNvPr id="1" name=""/>
        <p:cNvGrpSpPr/>
        <p:nvPr/>
      </p:nvGrpSpPr>
      <p:grpSpPr>
        <a:xfrm>
          <a:off x="0" y="0"/>
          <a:ext cx="0" cy="0"/>
          <a:chOff x="0" y="0"/>
          <a:chExt cx="0" cy="0"/>
        </a:xfrm>
      </p:grpSpPr>
      <p:sp>
        <p:nvSpPr>
          <p:cNvPr id="5" name="Picture Placeholder 1/3 right"/>
          <p:cNvSpPr>
            <a:spLocks noGrp="1"/>
          </p:cNvSpPr>
          <p:nvPr>
            <p:ph type="pic" sz="quarter" idx="10" hasCustomPrompt="1"/>
          </p:nvPr>
        </p:nvSpPr>
        <p:spPr bwMode="gray">
          <a:xfrm>
            <a:off x="8127175" y="0"/>
            <a:ext cx="4068000"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p:cNvSpPr>
            <a:spLocks noGrp="1"/>
          </p:cNvSpPr>
          <p:nvPr>
            <p:ph type="body" sz="quarter" idx="11" hasCustomPrompt="1"/>
          </p:nvPr>
        </p:nvSpPr>
        <p:spPr bwMode="black">
          <a:xfrm>
            <a:off x="503999" y="1620000"/>
            <a:ext cx="7092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endParaRPr lang="de-DE"/>
          </a:p>
        </p:txBody>
      </p:sp>
      <p:sp>
        <p:nvSpPr>
          <p:cNvPr id="3" name="Title"/>
          <p:cNvSpPr>
            <a:spLocks noGrp="1"/>
          </p:cNvSpPr>
          <p:nvPr>
            <p:ph type="title" hasCustomPrompt="1"/>
          </p:nvPr>
        </p:nvSpPr>
        <p:spPr>
          <a:xfrm>
            <a:off x="504001" y="504000"/>
            <a:ext cx="7092000"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3331175705"/>
      </p:ext>
    </p:extLst>
  </p:cSld>
  <p:clrMapOvr>
    <a:masterClrMapping/>
  </p:clrMapOvr>
  <p:extLst>
    <p:ext uri="{DCECCB84-F9BA-43D5-87BE-67443E8EF086}">
      <p15:sldGuideLst xmlns:p15="http://schemas.microsoft.com/office/powerpoint/2012/main">
        <p15:guide id="1" pos="317">
          <p15:clr>
            <a:srgbClr val="FBAE40"/>
          </p15:clr>
        </p15:guide>
        <p15:guide id="2" orient="horz" pos="3991">
          <p15:clr>
            <a:srgbClr val="FBAE40"/>
          </p15:clr>
        </p15:guide>
        <p15:guide id="3" pos="4786">
          <p15:clr>
            <a:srgbClr val="FBAE40"/>
          </p15:clr>
        </p15:guide>
        <p15:guide id="4" pos="5119">
          <p15:clr>
            <a:srgbClr val="FBAE40"/>
          </p15:clr>
        </p15:guide>
        <p15:guide id="5" orient="horz" pos="317">
          <p15:clr>
            <a:srgbClr val="FBAE40"/>
          </p15:clr>
        </p15:guide>
        <p15:guide id="6" orient="horz" pos="551">
          <p15:clr>
            <a:srgbClr val="FBAE40"/>
          </p15:clr>
        </p15:guide>
        <p15:guide id="7" orient="horz" pos="102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Text with Image 1/2">
    <p:spTree>
      <p:nvGrpSpPr>
        <p:cNvPr id="1" name=""/>
        <p:cNvGrpSpPr/>
        <p:nvPr/>
      </p:nvGrpSpPr>
      <p:grpSpPr>
        <a:xfrm>
          <a:off x="0" y="0"/>
          <a:ext cx="0" cy="0"/>
          <a:chOff x="0" y="0"/>
          <a:chExt cx="0" cy="0"/>
        </a:xfrm>
      </p:grpSpPr>
      <p:sp>
        <p:nvSpPr>
          <p:cNvPr id="5" name="Picture Placeholder 1/2 right"/>
          <p:cNvSpPr>
            <a:spLocks noGrp="1"/>
          </p:cNvSpPr>
          <p:nvPr>
            <p:ph type="pic" sz="quarter" idx="10" hasCustomPrompt="1"/>
          </p:nvPr>
        </p:nvSpPr>
        <p:spPr bwMode="gray">
          <a:xfrm>
            <a:off x="6097588" y="0"/>
            <a:ext cx="6097587"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1/2"/>
          <p:cNvSpPr>
            <a:spLocks noGrp="1"/>
          </p:cNvSpPr>
          <p:nvPr>
            <p:ph type="body" sz="quarter" idx="11" hasCustomPrompt="1"/>
          </p:nvPr>
        </p:nvSpPr>
        <p:spPr bwMode="black">
          <a:xfrm>
            <a:off x="503999" y="1620000"/>
            <a:ext cx="5112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endParaRPr lang="de-DE"/>
          </a:p>
        </p:txBody>
      </p:sp>
      <p:sp>
        <p:nvSpPr>
          <p:cNvPr id="2" name="Title"/>
          <p:cNvSpPr>
            <a:spLocks noGrp="1"/>
          </p:cNvSpPr>
          <p:nvPr>
            <p:ph type="title" hasCustomPrompt="1"/>
          </p:nvPr>
        </p:nvSpPr>
        <p:spPr>
          <a:xfrm>
            <a:off x="504001" y="504000"/>
            <a:ext cx="5112000"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2272530827"/>
      </p:ext>
    </p:extLst>
  </p:cSld>
  <p:clrMapOvr>
    <a:masterClrMapping/>
  </p:clrMapOvr>
  <p:extLst>
    <p:ext uri="{DCECCB84-F9BA-43D5-87BE-67443E8EF086}">
      <p15:sldGuideLst xmlns:p15="http://schemas.microsoft.com/office/powerpoint/2012/main">
        <p15:guide id="1" pos="3841">
          <p15:clr>
            <a:srgbClr val="FBAE40"/>
          </p15:clr>
        </p15:guide>
        <p15:guide id="2" orient="horz" pos="317">
          <p15:clr>
            <a:srgbClr val="FBAE40"/>
          </p15:clr>
        </p15:guide>
        <p15:guide id="3" orient="horz" pos="551">
          <p15:clr>
            <a:srgbClr val="FBAE40"/>
          </p15:clr>
        </p15:guide>
        <p15:guide id="4" orient="horz" pos="1020">
          <p15:clr>
            <a:srgbClr val="FBAE40"/>
          </p15:clr>
        </p15:guide>
        <p15:guide id="5" orient="horz" pos="3991">
          <p15:clr>
            <a:srgbClr val="FBAE40"/>
          </p15:clr>
        </p15:guide>
        <p15:guide id="6" pos="3538">
          <p15:clr>
            <a:srgbClr val="FBAE40"/>
          </p15:clr>
        </p15:guide>
        <p15:guide id="7" pos="317">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Full Bleed Image ">
    <p:spTree>
      <p:nvGrpSpPr>
        <p:cNvPr id="1" name=""/>
        <p:cNvGrpSpPr/>
        <p:nvPr/>
      </p:nvGrpSpPr>
      <p:grpSpPr>
        <a:xfrm>
          <a:off x="0" y="0"/>
          <a:ext cx="0" cy="0"/>
          <a:chOff x="0" y="0"/>
          <a:chExt cx="0" cy="0"/>
        </a:xfrm>
      </p:grpSpPr>
      <p:sp>
        <p:nvSpPr>
          <p:cNvPr id="5" name="Picture Placeholder full image"/>
          <p:cNvSpPr>
            <a:spLocks noGrp="1"/>
          </p:cNvSpPr>
          <p:nvPr>
            <p:ph type="pic" sz="quarter" idx="10" hasCustomPrompt="1"/>
          </p:nvPr>
        </p:nvSpPr>
        <p:spPr bwMode="gray">
          <a:xfrm>
            <a:off x="1" y="0"/>
            <a:ext cx="12195175"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102547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ext placeholder - column 2"/>
          <p:cNvSpPr>
            <a:spLocks noGrp="1"/>
          </p:cNvSpPr>
          <p:nvPr>
            <p:ph type="body" sz="quarter" idx="10" hasCustomPrompt="1"/>
          </p:nvPr>
        </p:nvSpPr>
        <p:spPr>
          <a:xfrm>
            <a:off x="503999" y="1620000"/>
            <a:ext cx="11186477"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1293322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and Screenshot">
    <p:spTree>
      <p:nvGrpSpPr>
        <p:cNvPr id="1" name=""/>
        <p:cNvGrpSpPr/>
        <p:nvPr/>
      </p:nvGrpSpPr>
      <p:grpSpPr>
        <a:xfrm>
          <a:off x="0" y="0"/>
          <a:ext cx="0" cy="0"/>
          <a:chOff x="0" y="0"/>
          <a:chExt cx="0" cy="0"/>
        </a:xfrm>
      </p:grpSpPr>
      <p:sp>
        <p:nvSpPr>
          <p:cNvPr id="5" name="Picture Placeholder"/>
          <p:cNvSpPr>
            <a:spLocks noGrp="1"/>
          </p:cNvSpPr>
          <p:nvPr>
            <p:ph type="pic" sz="quarter" idx="13" hasCustomPrompt="1"/>
          </p:nvPr>
        </p:nvSpPr>
        <p:spPr bwMode="gray">
          <a:xfrm>
            <a:off x="6362477" y="1620000"/>
            <a:ext cx="5328000" cy="4716000"/>
          </a:xfrm>
          <a:noFill/>
        </p:spPr>
        <p:txBody>
          <a:bodyPr vert="horz" lIns="0" tIns="1512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screenshot</a:t>
            </a:r>
            <a:endParaRPr lang="de-DE" dirty="0"/>
          </a:p>
        </p:txBody>
      </p:sp>
      <p:sp>
        <p:nvSpPr>
          <p:cNvPr id="4" name="Text Placeholder"/>
          <p:cNvSpPr>
            <a:spLocks noGrp="1"/>
          </p:cNvSpPr>
          <p:nvPr>
            <p:ph type="body" sz="quarter" idx="10" hasCustomPrompt="1"/>
          </p:nvPr>
        </p:nvSpPr>
        <p:spPr>
          <a:xfrm>
            <a:off x="504000" y="1620000"/>
            <a:ext cx="5328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1328393277"/>
      </p:ext>
    </p:extLst>
  </p:cSld>
  <p:clrMapOvr>
    <a:masterClrMapping/>
  </p:clrMapOvr>
  <p:extLst>
    <p:ext uri="{DCECCB84-F9BA-43D5-87BE-67443E8EF086}">
      <p15:sldGuideLst xmlns:p15="http://schemas.microsoft.com/office/powerpoint/2012/main">
        <p15:guide id="1" pos="317">
          <p15:clr>
            <a:srgbClr val="FBAE40"/>
          </p15:clr>
        </p15:guide>
        <p15:guide id="2" orient="horz" pos="1020">
          <p15:clr>
            <a:srgbClr val="FBAE40"/>
          </p15:clr>
        </p15:guide>
        <p15:guide id="3" pos="3674">
          <p15:clr>
            <a:srgbClr val="FBAE40"/>
          </p15:clr>
        </p15:guide>
        <p15:guide id="4" pos="4008">
          <p15:clr>
            <a:srgbClr val="FBAE40"/>
          </p15:clr>
        </p15:guide>
        <p15:guide id="5" pos="7364">
          <p15:clr>
            <a:srgbClr val="FBAE40"/>
          </p15:clr>
        </p15:guide>
        <p15:guide id="6" orient="horz" pos="317">
          <p15:clr>
            <a:srgbClr val="FBAE40"/>
          </p15:clr>
        </p15:guide>
        <p15:guide id="7" orient="horz" pos="551">
          <p15:clr>
            <a:srgbClr val="FBAE40"/>
          </p15:clr>
        </p15:guide>
        <p15:guide id="8" orient="horz" pos="399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p:cNvSpPr>
            <a:spLocks noGrp="1"/>
          </p:cNvSpPr>
          <p:nvPr>
            <p:ph idx="1" hasCustomPrompt="1"/>
          </p:nvPr>
        </p:nvSpPr>
        <p:spPr bwMode="gray">
          <a:xfrm>
            <a:off x="504000" y="1620000"/>
            <a:ext cx="11185200" cy="4716000"/>
          </a:xfrm>
          <a:noFill/>
        </p:spPr>
        <p:txBody>
          <a:bodyPr tIns="1368000"/>
          <a:lstStyle>
            <a:lvl1pPr algn="ctr">
              <a:defRPr sz="1400" b="0"/>
            </a:lvl1pPr>
          </a:lstStyle>
          <a:p>
            <a:pPr lvl="0"/>
            <a:r>
              <a:rPr lang="en-US"/>
              <a:t>Click to add content</a:t>
            </a:r>
          </a:p>
        </p:txBody>
      </p:sp>
      <p:sp>
        <p:nvSpPr>
          <p:cNvPr id="2" name="Title"/>
          <p:cNvSpPr>
            <a:spLocks noGrp="1"/>
          </p:cNvSpPr>
          <p:nvPr>
            <p:ph type="title" hasCustomPrompt="1"/>
          </p:nvPr>
        </p:nvSpPr>
        <p:spPr/>
        <p:txBody>
          <a:bodyPr/>
          <a:lstStyle/>
          <a:p>
            <a:r>
              <a:rPr lang="en-US" noProof="0"/>
              <a:t>Insert page title (sentence case)</a:t>
            </a:r>
            <a:endParaRPr lang="en-US"/>
          </a:p>
        </p:txBody>
      </p:sp>
    </p:spTree>
    <p:extLst>
      <p:ext uri="{BB962C8B-B14F-4D97-AF65-F5344CB8AC3E}">
        <p14:creationId xmlns:p14="http://schemas.microsoft.com/office/powerpoint/2010/main" val="2760049832"/>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orient="horz" pos="551">
          <p15:clr>
            <a:srgbClr val="FBAE40"/>
          </p15:clr>
        </p15:guide>
        <p15:guide id="4" orient="horz" pos="1020">
          <p15:clr>
            <a:srgbClr val="FBAE40"/>
          </p15:clr>
        </p15:guide>
        <p15:guide id="5" orient="horz" pos="3991">
          <p15:clr>
            <a:srgbClr val="FBAE40"/>
          </p15:clr>
        </p15:guide>
        <p15:guide id="6" pos="7364">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42723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Thank You and Contact Information">
    <p:bg>
      <p:bgRef idx="1001">
        <a:schemeClr val="bg1"/>
      </p:bgRef>
    </p:bg>
    <p:spTree>
      <p:nvGrpSpPr>
        <p:cNvPr id="1" name=""/>
        <p:cNvGrpSpPr/>
        <p:nvPr/>
      </p:nvGrpSpPr>
      <p:grpSpPr>
        <a:xfrm>
          <a:off x="0" y="0"/>
          <a:ext cx="0" cy="0"/>
          <a:chOff x="0" y="0"/>
          <a:chExt cx="0" cy="0"/>
        </a:xfrm>
      </p:grpSpPr>
      <p:sp>
        <p:nvSpPr>
          <p:cNvPr id="93" name="Contact information"/>
          <p:cNvSpPr>
            <a:spLocks noGrp="1"/>
          </p:cNvSpPr>
          <p:nvPr>
            <p:ph type="body" sz="quarter" idx="10" hasCustomPrompt="1"/>
          </p:nvPr>
        </p:nvSpPr>
        <p:spPr>
          <a:xfrm>
            <a:off x="504000" y="2905487"/>
            <a:ext cx="5593588" cy="2501010"/>
          </a:xfrm>
        </p:spPr>
        <p:txBody>
          <a:bodyPr anchor="t" anchorCtr="0">
            <a:noAutofit/>
          </a:bodyPr>
          <a:lstStyle>
            <a:lvl1pPr>
              <a:spcBef>
                <a:spcPts val="0"/>
              </a:spcBef>
              <a:spcAft>
                <a:spcPts val="1200"/>
              </a:spcAft>
              <a:defRPr sz="1600" b="0"/>
            </a:lvl1pPr>
            <a:lvl2pPr marL="0" indent="0">
              <a:spcBef>
                <a:spcPts val="0"/>
              </a:spcBef>
              <a:buNone/>
              <a:defRPr sz="1600" b="0"/>
            </a:lvl2pPr>
          </a:lstStyle>
          <a:p>
            <a:r>
              <a:rPr lang="en-US"/>
              <a:t>Contact information:</a:t>
            </a:r>
          </a:p>
          <a:p>
            <a:pPr lvl="1"/>
            <a:r>
              <a:rPr lang="en-US"/>
              <a:t>F name L name</a:t>
            </a:r>
          </a:p>
          <a:p>
            <a:pPr lvl="1"/>
            <a:r>
              <a:rPr lang="en-US"/>
              <a:t>Title</a:t>
            </a:r>
          </a:p>
          <a:p>
            <a:pPr lvl="1"/>
            <a:r>
              <a:rPr lang="en-US"/>
              <a:t>Address</a:t>
            </a:r>
          </a:p>
          <a:p>
            <a:pPr lvl="1"/>
            <a:r>
              <a:rPr lang="en-US"/>
              <a:t>Phone number</a:t>
            </a:r>
          </a:p>
        </p:txBody>
      </p:sp>
      <p:sp>
        <p:nvSpPr>
          <p:cNvPr id="2" name="Thank you"/>
          <p:cNvSpPr>
            <a:spLocks noGrp="1"/>
          </p:cNvSpPr>
          <p:nvPr>
            <p:ph type="ctrTitle" hasCustomPrompt="1"/>
          </p:nvPr>
        </p:nvSpPr>
        <p:spPr bwMode="gray">
          <a:xfrm>
            <a:off x="504000" y="1467009"/>
            <a:ext cx="5593588" cy="923116"/>
          </a:xfrm>
        </p:spPr>
        <p:txBody>
          <a:bodyPr anchor="t" anchorCtr="0">
            <a:noAutofit/>
          </a:bodyPr>
          <a:lstStyle>
            <a:lvl1pPr>
              <a:defRPr sz="5500">
                <a:solidFill>
                  <a:schemeClr val="accent1"/>
                </a:solidFill>
                <a:latin typeface="+mj-lt"/>
              </a:defRPr>
            </a:lvl1pPr>
          </a:lstStyle>
          <a:p>
            <a:r>
              <a:rPr lang="en-US"/>
              <a:t>Thank you.</a:t>
            </a:r>
            <a:endParaRPr lang="de-DE"/>
          </a:p>
        </p:txBody>
      </p:sp>
      <p:pic>
        <p:nvPicPr>
          <p:cNvPr id="5" name="SAP Logo" descr="SAP Logo" title="SAP Logo"/>
          <p:cNvPicPr>
            <a:picLocks noChangeAspect="1"/>
          </p:cNvPicPr>
          <p:nvPr userDrawn="1"/>
        </p:nvPicPr>
        <p:blipFill>
          <a:blip r:embed="rId2"/>
          <a:stretch>
            <a:fillRect/>
          </a:stretch>
        </p:blipFill>
        <p:spPr>
          <a:xfrm>
            <a:off x="9727200" y="5994000"/>
            <a:ext cx="1963636" cy="360000"/>
          </a:xfrm>
          <a:prstGeom prst="rect">
            <a:avLst/>
          </a:prstGeom>
        </p:spPr>
      </p:pic>
    </p:spTree>
    <p:extLst>
      <p:ext uri="{BB962C8B-B14F-4D97-AF65-F5344CB8AC3E}">
        <p14:creationId xmlns:p14="http://schemas.microsoft.com/office/powerpoint/2010/main" val="970231190"/>
      </p:ext>
    </p:extLst>
  </p:cSld>
  <p:clrMapOvr>
    <a:overrideClrMapping bg1="dk1" tx1="lt1" bg2="dk2" tx2="lt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7364">
          <p15:clr>
            <a:srgbClr val="FBAE40"/>
          </p15:clr>
        </p15:guide>
        <p15:guide id="2" orient="horz" pos="924">
          <p15:clr>
            <a:srgbClr val="FBAE40"/>
          </p15:clr>
        </p15:guide>
        <p15:guide id="4" orient="horz" pos="1830">
          <p15:clr>
            <a:srgbClr val="FBAE40"/>
          </p15:clr>
        </p15:guide>
        <p15:guide id="5" orient="horz" pos="4000">
          <p15:clr>
            <a:srgbClr val="FBAE40"/>
          </p15:clr>
        </p15:guide>
        <p15:guide id="6" pos="317">
          <p15:clr>
            <a:srgbClr val="FBAE40"/>
          </p15:clr>
        </p15:guide>
        <p15:guide id="8" pos="3841">
          <p15:clr>
            <a:srgbClr val="FBAE40"/>
          </p15:clr>
        </p15:guide>
        <p15:guide id="9" orient="horz" pos="318">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opyright">
    <p:spTree>
      <p:nvGrpSpPr>
        <p:cNvPr id="1" name=""/>
        <p:cNvGrpSpPr/>
        <p:nvPr/>
      </p:nvGrpSpPr>
      <p:grpSpPr>
        <a:xfrm>
          <a:off x="0" y="0"/>
          <a:ext cx="0" cy="0"/>
          <a:chOff x="0" y="0"/>
          <a:chExt cx="0" cy="0"/>
        </a:xfrm>
      </p:grpSpPr>
      <p:pic>
        <p:nvPicPr>
          <p:cNvPr id="16" name="SAP Logo" descr="SAP Logo" title="SAP Logo"/>
          <p:cNvPicPr>
            <a:picLocks noChangeAspect="1"/>
          </p:cNvPicPr>
          <p:nvPr userDrawn="1"/>
        </p:nvPicPr>
        <p:blipFill>
          <a:blip r:embed="rId2"/>
          <a:stretch>
            <a:fillRect/>
          </a:stretch>
        </p:blipFill>
        <p:spPr>
          <a:xfrm>
            <a:off x="9725565" y="5994000"/>
            <a:ext cx="1963635" cy="360000"/>
          </a:xfrm>
          <a:prstGeom prst="rect">
            <a:avLst/>
          </a:prstGeom>
        </p:spPr>
      </p:pic>
      <p:sp>
        <p:nvSpPr>
          <p:cNvPr id="25" name="Copyright information English"/>
          <p:cNvSpPr txBox="1"/>
          <p:nvPr userDrawn="1"/>
        </p:nvSpPr>
        <p:spPr bwMode="black">
          <a:xfrm>
            <a:off x="503998" y="2645292"/>
            <a:ext cx="5872310"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dirty="0"/>
              <a:t>© 2021 SAP SE or an SAP affiliate company. All rights reserved.</a:t>
            </a:r>
            <a:endParaRPr lang="de-DE" sz="800" kern="0" dirty="0">
              <a:ea typeface="Arial Unicode MS" pitchFamily="34" charset="-128"/>
              <a:cs typeface="Arial Unicode MS" pitchFamily="34" charset="-128"/>
            </a:endParaRPr>
          </a:p>
          <a:p>
            <a:pPr>
              <a:spcBef>
                <a:spcPts val="600"/>
              </a:spcBef>
            </a:pPr>
            <a:r>
              <a:rPr lang="en-US" sz="8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SAP affiliate company.</a:t>
            </a:r>
          </a:p>
          <a:p>
            <a:pPr>
              <a:spcBef>
                <a:spcPts val="600"/>
              </a:spcBef>
            </a:pPr>
            <a:r>
              <a:rPr lang="en-US" sz="800" kern="1200" dirty="0">
                <a:solidFill>
                  <a:schemeClr val="tx1"/>
                </a:solidFill>
                <a:latin typeface="Arial"/>
                <a:ea typeface="Arial Unicode MS" panose="020B0604020202020204" pitchFamily="34" charset="-128"/>
                <a:cs typeface="+mn-cs"/>
              </a:rPr>
              <a:t>The information contained herein may be changed without prior notice. Some software products marketed by SAP SE and its distributors contain proprietary software components of other software vendors. National product specifications may vary.</a:t>
            </a:r>
          </a:p>
          <a:p>
            <a:pPr>
              <a:spcBef>
                <a:spcPts val="600"/>
              </a:spcBef>
            </a:pPr>
            <a:r>
              <a:rPr lang="en-US" sz="8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set forth in the express warranty statements accompanying such products and services, if any. Nothing herein should be construed as constituting an additional warranty. </a:t>
            </a:r>
          </a:p>
          <a:p>
            <a:pPr>
              <a:spcBef>
                <a:spcPts val="600"/>
              </a:spcBef>
            </a:pPr>
            <a:r>
              <a:rPr lang="en-US" sz="8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platforms,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a:t>
            </a:r>
            <a:r>
              <a:rPr lang="en-US" sz="800" kern="1200" baseline="0" dirty="0">
                <a:solidFill>
                  <a:schemeClr val="tx1"/>
                </a:solidFill>
                <a:latin typeface="Arial"/>
                <a:ea typeface="Arial Unicode MS" panose="020B0604020202020204" pitchFamily="34" charset="-128"/>
                <a:cs typeface="+mn-cs"/>
              </a:rPr>
              <a:t> </a:t>
            </a:r>
            <a:r>
              <a:rPr lang="en-US" sz="800" kern="1200" dirty="0">
                <a:solidFill>
                  <a:schemeClr val="tx1"/>
                </a:solidFill>
                <a:latin typeface="Arial"/>
                <a:ea typeface="Arial Unicode MS" panose="020B0604020202020204" pitchFamily="34" charset="-128"/>
                <a:cs typeface="+mn-cs"/>
              </a:rPr>
              <a:t>risks and uncertainties that could cause actual results to differ materially from expectations. Readers are cautioned not to place undue reliance on these forward-looking statements, and they should not be relied upon in making purchasing decisions.</a:t>
            </a:r>
          </a:p>
          <a:p>
            <a:pPr>
              <a:spcBef>
                <a:spcPts val="600"/>
              </a:spcBef>
            </a:pPr>
            <a:r>
              <a:rPr lang="en-US" sz="8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(or an SAP affiliate company) in Germany and other countries. All other product and service names mentioned are the trademarks of their respective companies. </a:t>
            </a:r>
          </a:p>
          <a:p>
            <a:pPr>
              <a:spcBef>
                <a:spcPts val="600"/>
              </a:spcBef>
            </a:pPr>
            <a:r>
              <a:rPr lang="en-US" sz="800" kern="1200" dirty="0">
                <a:solidFill>
                  <a:schemeClr val="tx1"/>
                </a:solidFill>
                <a:latin typeface="Arial"/>
                <a:ea typeface="Arial Unicode MS" panose="020B0604020202020204" pitchFamily="34" charset="-128"/>
                <a:cs typeface="+mn-cs"/>
              </a:rPr>
              <a:t>See </a:t>
            </a:r>
            <a:r>
              <a:rPr lang="en-US" sz="800" kern="1200" dirty="0">
                <a:solidFill>
                  <a:schemeClr val="tx1"/>
                </a:solidFill>
                <a:latin typeface="Arial"/>
                <a:ea typeface="Arial Unicode MS" panose="020B0604020202020204" pitchFamily="34" charset="-128"/>
                <a:cs typeface="+mn-cs"/>
                <a:hlinkClick r:id="rId3"/>
              </a:rPr>
              <a:t>www.sap.com/copyright</a:t>
            </a:r>
            <a:r>
              <a:rPr lang="en-US" sz="800" kern="1200" dirty="0">
                <a:solidFill>
                  <a:schemeClr val="tx1"/>
                </a:solidFill>
                <a:latin typeface="Arial"/>
                <a:ea typeface="Arial Unicode MS" panose="020B0604020202020204" pitchFamily="34" charset="-128"/>
                <a:cs typeface="+mn-cs"/>
              </a:rPr>
              <a:t> for additional trademark information and notices.</a:t>
            </a:r>
          </a:p>
        </p:txBody>
      </p:sp>
      <p:sp>
        <p:nvSpPr>
          <p:cNvPr id="26" name="www.sap.com - contact SAP link">
            <a:hlinkClick r:id="rId4" tooltip="www.sap.com/contactsap"/>
          </p:cNvPr>
          <p:cNvSpPr txBox="1"/>
          <p:nvPr userDrawn="1"/>
        </p:nvSpPr>
        <p:spPr bwMode="black">
          <a:xfrm>
            <a:off x="503238" y="2461398"/>
            <a:ext cx="221539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dirty="0">
                <a:solidFill>
                  <a:schemeClr val="accent1"/>
                </a:solidFill>
                <a:latin typeface="Arial"/>
                <a:ea typeface="Arial Unicode MS" panose="020B0604020202020204" pitchFamily="34" charset="-128"/>
                <a:cs typeface="+mn-cs"/>
              </a:rPr>
              <a:t>www.sap.com</a:t>
            </a:r>
            <a:r>
              <a:rPr lang="en-US" sz="1100" b="1" kern="1200" dirty="0">
                <a:solidFill>
                  <a:schemeClr val="tx1"/>
                </a:solidFill>
                <a:latin typeface="Arial"/>
                <a:ea typeface="Arial Unicode MS" panose="020B0604020202020204" pitchFamily="34" charset="-128"/>
                <a:cs typeface="+mn-cs"/>
              </a:rPr>
              <a:t>/contactsap</a:t>
            </a:r>
          </a:p>
        </p:txBody>
      </p:sp>
      <p:pic>
        <p:nvPicPr>
          <p:cNvPr id="13" name="Linkedin icon with link">
            <a:hlinkClick r:id="rId5"/>
          </p:cNvPr>
          <p:cNvPicPr>
            <a:picLocks noChangeAspect="1"/>
          </p:cNvPicPr>
          <p:nvPr userDrawn="1"/>
        </p:nvPicPr>
        <p:blipFill>
          <a:blip r:embed="rId6"/>
          <a:stretch>
            <a:fillRect/>
          </a:stretch>
        </p:blipFill>
        <p:spPr>
          <a:xfrm>
            <a:off x="2257487" y="1749959"/>
            <a:ext cx="361809" cy="361809"/>
          </a:xfrm>
          <a:prstGeom prst="rect">
            <a:avLst/>
          </a:prstGeom>
        </p:spPr>
      </p:pic>
      <p:pic>
        <p:nvPicPr>
          <p:cNvPr id="14" name="YouTube icon with link">
            <a:hlinkClick r:id="rId7"/>
          </p:cNvPr>
          <p:cNvPicPr>
            <a:picLocks noChangeAspect="1"/>
          </p:cNvPicPr>
          <p:nvPr userDrawn="1"/>
        </p:nvPicPr>
        <p:blipFill>
          <a:blip r:embed="rId8"/>
          <a:stretch>
            <a:fillRect/>
          </a:stretch>
        </p:blipFill>
        <p:spPr>
          <a:xfrm>
            <a:off x="1666951" y="1749063"/>
            <a:ext cx="363600" cy="363600"/>
          </a:xfrm>
          <a:prstGeom prst="rect">
            <a:avLst/>
          </a:prstGeom>
        </p:spPr>
      </p:pic>
      <p:pic>
        <p:nvPicPr>
          <p:cNvPr id="15" name="Twitter icon with link">
            <a:hlinkClick r:id="rId9" tooltip="https://twitter.com/sap"/>
          </p:cNvPr>
          <p:cNvPicPr>
            <a:picLocks noChangeAspect="1"/>
          </p:cNvPicPr>
          <p:nvPr userDrawn="1"/>
        </p:nvPicPr>
        <p:blipFill>
          <a:blip r:embed="rId10"/>
          <a:stretch>
            <a:fillRect/>
          </a:stretch>
        </p:blipFill>
        <p:spPr>
          <a:xfrm>
            <a:off x="1078206" y="1749959"/>
            <a:ext cx="361809" cy="361809"/>
          </a:xfrm>
          <a:prstGeom prst="rect">
            <a:avLst/>
          </a:prstGeom>
        </p:spPr>
      </p:pic>
      <p:pic>
        <p:nvPicPr>
          <p:cNvPr id="17" name="Facebook icon with link">
            <a:hlinkClick r:id="rId11"/>
          </p:cNvPr>
          <p:cNvPicPr>
            <a:picLocks noChangeAspect="1"/>
          </p:cNvPicPr>
          <p:nvPr userDrawn="1"/>
        </p:nvPicPr>
        <p:blipFill>
          <a:blip r:embed="rId12"/>
          <a:stretch>
            <a:fillRect/>
          </a:stretch>
        </p:blipFill>
        <p:spPr>
          <a:xfrm>
            <a:off x="487670" y="1749063"/>
            <a:ext cx="363600" cy="363600"/>
          </a:xfrm>
          <a:prstGeom prst="rect">
            <a:avLst/>
          </a:prstGeom>
        </p:spPr>
      </p:pic>
      <p:sp>
        <p:nvSpPr>
          <p:cNvPr id="32" name="Follow all of SAP"/>
          <p:cNvSpPr txBox="1"/>
          <p:nvPr userDrawn="1"/>
        </p:nvSpPr>
        <p:spPr bwMode="black">
          <a:xfrm>
            <a:off x="503997"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0" kern="1200" dirty="0">
                <a:solidFill>
                  <a:schemeClr val="tx1"/>
                </a:solidFill>
                <a:latin typeface="Arial"/>
                <a:ea typeface="Arial Unicode MS" panose="020B0604020202020204" pitchFamily="34" charset="-128"/>
                <a:cs typeface="+mn-cs"/>
              </a:rPr>
              <a:t>Follow us</a:t>
            </a:r>
          </a:p>
        </p:txBody>
      </p:sp>
    </p:spTree>
    <p:extLst>
      <p:ext uri="{BB962C8B-B14F-4D97-AF65-F5344CB8AC3E}">
        <p14:creationId xmlns:p14="http://schemas.microsoft.com/office/powerpoint/2010/main" val="31186527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Copyright German">
    <p:spTree>
      <p:nvGrpSpPr>
        <p:cNvPr id="1" name=""/>
        <p:cNvGrpSpPr/>
        <p:nvPr/>
      </p:nvGrpSpPr>
      <p:grpSpPr>
        <a:xfrm>
          <a:off x="0" y="0"/>
          <a:ext cx="0" cy="0"/>
          <a:chOff x="0" y="0"/>
          <a:chExt cx="0" cy="0"/>
        </a:xfrm>
      </p:grpSpPr>
      <p:sp>
        <p:nvSpPr>
          <p:cNvPr id="16" name="Copyright information">
            <a:hlinkClick r:id="rId2" tooltip="www.sap.com/contactsap"/>
          </p:cNvPr>
          <p:cNvSpPr txBox="1"/>
          <p:nvPr userDrawn="1"/>
        </p:nvSpPr>
        <p:spPr bwMode="black">
          <a:xfrm>
            <a:off x="503238" y="2461398"/>
            <a:ext cx="258064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dirty="0">
                <a:solidFill>
                  <a:schemeClr val="accent1"/>
                </a:solidFill>
                <a:latin typeface="Arial"/>
                <a:ea typeface="Arial Unicode MS" panose="020B0604020202020204" pitchFamily="34" charset="-128"/>
                <a:cs typeface="+mn-cs"/>
              </a:rPr>
              <a:t>www.sap.com/germany</a:t>
            </a:r>
            <a:r>
              <a:rPr lang="en-US" sz="1100" b="1" kern="1200" dirty="0">
                <a:solidFill>
                  <a:schemeClr val="tx1"/>
                </a:solidFill>
                <a:latin typeface="Arial"/>
                <a:ea typeface="Arial Unicode MS" panose="020B0604020202020204" pitchFamily="34" charset="-128"/>
                <a:cs typeface="+mn-cs"/>
              </a:rPr>
              <a:t>/contactsap</a:t>
            </a:r>
          </a:p>
        </p:txBody>
      </p:sp>
      <p:pic>
        <p:nvPicPr>
          <p:cNvPr id="17" name="SAP Logo" descr="SAP Logo" title="SAP Logo"/>
          <p:cNvPicPr>
            <a:picLocks noChangeAspect="1"/>
          </p:cNvPicPr>
          <p:nvPr userDrawn="1"/>
        </p:nvPicPr>
        <p:blipFill>
          <a:blip r:embed="rId3"/>
          <a:stretch>
            <a:fillRect/>
          </a:stretch>
        </p:blipFill>
        <p:spPr>
          <a:xfrm>
            <a:off x="9725565" y="5994000"/>
            <a:ext cx="1963635" cy="360000"/>
          </a:xfrm>
          <a:prstGeom prst="rect">
            <a:avLst/>
          </a:prstGeom>
        </p:spPr>
      </p:pic>
      <p:sp>
        <p:nvSpPr>
          <p:cNvPr id="26" name="Copyright information-German"/>
          <p:cNvSpPr txBox="1"/>
          <p:nvPr userDrawn="1"/>
        </p:nvSpPr>
        <p:spPr bwMode="black">
          <a:xfrm>
            <a:off x="503998" y="2645292"/>
            <a:ext cx="6076808"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dirty="0"/>
              <a:t>© 2021 SAP SE </a:t>
            </a:r>
            <a:r>
              <a:rPr lang="de-DE" sz="800" b="0" noProof="0" dirty="0"/>
              <a:t>oder ein SAP-Konzernunternehmen. Alle Rechte vorbehalten</a:t>
            </a:r>
            <a:r>
              <a:rPr lang="en-US" sz="800" b="0" noProof="0" dirty="0"/>
              <a:t>.</a:t>
            </a:r>
            <a:endParaRPr lang="de-DE" sz="800" kern="0" dirty="0">
              <a:ea typeface="Arial Unicode MS" pitchFamily="34" charset="-128"/>
              <a:cs typeface="Arial Unicode MS" pitchFamily="34" charset="-128"/>
            </a:endParaRPr>
          </a:p>
          <a:p>
            <a:pPr>
              <a:spcBef>
                <a:spcPts val="600"/>
              </a:spcBef>
            </a:pPr>
            <a:r>
              <a:rPr lang="de-DE" sz="800" kern="1200" noProof="0" dirty="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SAP SE oder ein SAP-Konzernunternehmen nicht gestattet.</a:t>
            </a:r>
          </a:p>
          <a:p>
            <a:pPr>
              <a:spcBef>
                <a:spcPts val="600"/>
              </a:spcBef>
            </a:pPr>
            <a:r>
              <a:rPr lang="de-DE" sz="800" kern="1200" noProof="0" dirty="0">
                <a:solidFill>
                  <a:schemeClr val="tx1"/>
                </a:solidFill>
                <a:effectLst/>
                <a:latin typeface="Arial"/>
                <a:ea typeface="+mn-ea"/>
                <a:cs typeface="+mn-cs"/>
              </a:rPr>
              <a:t>In dieser Publikation enthaltene Informationen können ohne vorherige Ankündigung geändert werden. Die von SAP SE oder deren Vertriebsfirmen angebotenen Softwareprodukte können Softwarekomponenten auch anderer Softwarehersteller enthalten. Produkte können länderspezifische Unterschiede aufweisen.</a:t>
            </a:r>
          </a:p>
          <a:p>
            <a:pPr>
              <a:spcBef>
                <a:spcPts val="600"/>
              </a:spcBef>
            </a:pPr>
            <a:r>
              <a:rPr lang="de-DE" sz="800" kern="1200" noProof="0" dirty="0">
                <a:solidFill>
                  <a:schemeClr val="tx1"/>
                </a:solidFill>
                <a:effectLst/>
                <a:latin typeface="Arial"/>
                <a:ea typeface="+mn-ea"/>
                <a:cs typeface="+mn-cs"/>
              </a:rPr>
              <a:t>Die vorliegenden Unterlagen werden von der SAP SE oder einem SAP-Konzernunternehmen bereitgestellt und dienen ausschließlich zu Informationszwecken. Die SAP SE oder ihre Konzernunternehmen übernehmen keinerlei Haftung oder Gewährleistung für Fehler oder Unvollständigkeiten in dieser Publikation. Die SAP SE 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600"/>
              </a:spcBef>
            </a:pPr>
            <a:r>
              <a:rPr lang="de-DE" sz="800" kern="1200" noProof="0" dirty="0">
                <a:solidFill>
                  <a:schemeClr val="tx1"/>
                </a:solidFill>
                <a:effectLst/>
                <a:latin typeface="Arial"/>
                <a:ea typeface="+mn-ea"/>
                <a:cs typeface="+mn-cs"/>
              </a:rPr>
              <a:t>Insbesondere sind die SAP SE oder ihre Konzernunternehmen in keiner Weise verpflichtet, in dieser Publikation oder einer zugehörigen Präsentation dargestellte Geschäftsabläufe zu verfolgen oder hierin wiedergegebene Funktionen zu entwickeln oder zu veröffentlichen. Diese Publikation oder eine zugehörige Präsentation, die Strategie und etwaige künftige Entwicklungen, Produkte und/oder Plattformen der SAP SE oder ihrer Konzernunternehmen können von der SAP SE oder ihren Konzernunternehmen jederzeit und ohne Angabe von Gründen unangekündigt geändert werden. 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die tatsächlichen Ergebnisse von den Erwartungen abweichen können. Dem Leser wird empfohlen, diesen vorausschauenden Aussagen kein übertriebenes Vertrauen zu schenken und sich bei Kaufentscheidungen nicht auf sie zu stützen.</a:t>
            </a:r>
          </a:p>
          <a:p>
            <a:pPr>
              <a:spcBef>
                <a:spcPts val="600"/>
              </a:spcBef>
            </a:pPr>
            <a:r>
              <a:rPr lang="de-DE" sz="800" kern="1200" noProof="0" dirty="0">
                <a:solidFill>
                  <a:schemeClr val="tx1"/>
                </a:solidFill>
                <a:effectLst/>
                <a:latin typeface="Arial"/>
                <a:ea typeface="+mn-ea"/>
                <a:cs typeface="+mn-cs"/>
              </a:rPr>
              <a:t>SAP und andere in diesem Dokument erwähnte Produkte und Dienstleistungen von SAP sowie die dazugehörigen Logos sind Marken oder eingetragene Marken der SAP SE (oder von einem SAP-Konzernunternehmen) in Deutschland und verschiedenen anderen Ländern weltweit.</a:t>
            </a:r>
            <a:r>
              <a:rPr lang="de-DE" sz="800" kern="1200" baseline="0" noProof="0" dirty="0">
                <a:solidFill>
                  <a:schemeClr val="tx1"/>
                </a:solidFill>
                <a:effectLst/>
                <a:latin typeface="Arial"/>
                <a:ea typeface="+mn-ea"/>
                <a:cs typeface="+mn-cs"/>
              </a:rPr>
              <a:t> </a:t>
            </a:r>
            <a:r>
              <a:rPr lang="de-DE" sz="800" kern="1200" noProof="0" dirty="0">
                <a:solidFill>
                  <a:schemeClr val="tx1"/>
                </a:solidFill>
                <a:effectLst/>
                <a:latin typeface="Arial"/>
                <a:ea typeface="+mn-ea"/>
                <a:cs typeface="+mn-cs"/>
              </a:rPr>
              <a:t>Alle anderen Namen von Produkten und Dienstleistungen sind Marken der jeweiligen Firmen. </a:t>
            </a:r>
          </a:p>
          <a:p>
            <a:pPr>
              <a:spcBef>
                <a:spcPts val="600"/>
              </a:spcBef>
            </a:pPr>
            <a:r>
              <a:rPr lang="de-DE" sz="800" kern="1200" noProof="0" dirty="0">
                <a:solidFill>
                  <a:schemeClr val="tx1"/>
                </a:solidFill>
                <a:effectLst/>
                <a:latin typeface="Arial"/>
                <a:ea typeface="+mn-ea"/>
                <a:cs typeface="+mn-cs"/>
              </a:rPr>
              <a:t>Zusätzliche Informationen zur Marke und Vermerke finden Sie auf der Seite </a:t>
            </a:r>
            <a:r>
              <a:rPr lang="de-DE" sz="800" kern="1200" noProof="0" dirty="0">
                <a:solidFill>
                  <a:schemeClr val="tx1"/>
                </a:solidFill>
                <a:effectLst/>
                <a:latin typeface="Arial"/>
                <a:ea typeface="+mn-ea"/>
                <a:cs typeface="+mn-cs"/>
                <a:hlinkClick r:id="rId4"/>
              </a:rPr>
              <a:t>www.sap.com/corporate/de/legal/copyright.html</a:t>
            </a:r>
            <a:r>
              <a:rPr lang="de-DE" sz="800" kern="1200" noProof="0" dirty="0">
                <a:solidFill>
                  <a:schemeClr val="tx1"/>
                </a:solidFill>
                <a:effectLst/>
                <a:latin typeface="Arial"/>
                <a:ea typeface="+mn-ea"/>
                <a:cs typeface="+mn-cs"/>
              </a:rPr>
              <a:t>.</a:t>
            </a:r>
          </a:p>
        </p:txBody>
      </p:sp>
      <p:pic>
        <p:nvPicPr>
          <p:cNvPr id="12" name="Linkedin icon with link">
            <a:hlinkClick r:id="rId5"/>
          </p:cNvPr>
          <p:cNvPicPr>
            <a:picLocks noChangeAspect="1"/>
          </p:cNvPicPr>
          <p:nvPr userDrawn="1"/>
        </p:nvPicPr>
        <p:blipFill>
          <a:blip r:embed="rId6"/>
          <a:stretch>
            <a:fillRect/>
          </a:stretch>
        </p:blipFill>
        <p:spPr>
          <a:xfrm>
            <a:off x="2257487" y="1749959"/>
            <a:ext cx="361809" cy="361809"/>
          </a:xfrm>
          <a:prstGeom prst="rect">
            <a:avLst/>
          </a:prstGeom>
        </p:spPr>
      </p:pic>
      <p:pic>
        <p:nvPicPr>
          <p:cNvPr id="13" name="YouTube icon with link">
            <a:hlinkClick r:id="rId7"/>
          </p:cNvPr>
          <p:cNvPicPr>
            <a:picLocks noChangeAspect="1"/>
          </p:cNvPicPr>
          <p:nvPr userDrawn="1"/>
        </p:nvPicPr>
        <p:blipFill>
          <a:blip r:embed="rId8"/>
          <a:stretch>
            <a:fillRect/>
          </a:stretch>
        </p:blipFill>
        <p:spPr>
          <a:xfrm>
            <a:off x="1666951" y="1749063"/>
            <a:ext cx="363600" cy="363600"/>
          </a:xfrm>
          <a:prstGeom prst="rect">
            <a:avLst/>
          </a:prstGeom>
        </p:spPr>
      </p:pic>
      <p:pic>
        <p:nvPicPr>
          <p:cNvPr id="14" name="Twitter icon with link">
            <a:hlinkClick r:id="rId9" tooltip="https://twitter.com/sap"/>
          </p:cNvPr>
          <p:cNvPicPr>
            <a:picLocks noChangeAspect="1"/>
          </p:cNvPicPr>
          <p:nvPr userDrawn="1"/>
        </p:nvPicPr>
        <p:blipFill>
          <a:blip r:embed="rId10"/>
          <a:stretch>
            <a:fillRect/>
          </a:stretch>
        </p:blipFill>
        <p:spPr>
          <a:xfrm>
            <a:off x="1078206" y="1749959"/>
            <a:ext cx="361809" cy="361809"/>
          </a:xfrm>
          <a:prstGeom prst="rect">
            <a:avLst/>
          </a:prstGeom>
        </p:spPr>
      </p:pic>
      <p:pic>
        <p:nvPicPr>
          <p:cNvPr id="15" name="Facebook icon with link">
            <a:hlinkClick r:id="rId11"/>
          </p:cNvPr>
          <p:cNvPicPr>
            <a:picLocks noChangeAspect="1"/>
          </p:cNvPicPr>
          <p:nvPr userDrawn="1"/>
        </p:nvPicPr>
        <p:blipFill>
          <a:blip r:embed="rId12"/>
          <a:stretch>
            <a:fillRect/>
          </a:stretch>
        </p:blipFill>
        <p:spPr>
          <a:xfrm>
            <a:off x="487670" y="1749063"/>
            <a:ext cx="363600" cy="363600"/>
          </a:xfrm>
          <a:prstGeom prst="rect">
            <a:avLst/>
          </a:prstGeom>
        </p:spPr>
      </p:pic>
      <p:sp>
        <p:nvSpPr>
          <p:cNvPr id="33" name="SAP folgen auf"/>
          <p:cNvSpPr txBox="1"/>
          <p:nvPr userDrawn="1"/>
        </p:nvSpPr>
        <p:spPr bwMode="black">
          <a:xfrm>
            <a:off x="503997"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de-DE" sz="1100" b="0" kern="1200" noProof="0" dirty="0">
                <a:solidFill>
                  <a:schemeClr val="tx1"/>
                </a:solidFill>
                <a:latin typeface="Arial"/>
                <a:ea typeface="Arial Unicode MS" panose="020B0604020202020204" pitchFamily="34" charset="-128"/>
                <a:cs typeface="+mn-cs"/>
              </a:rPr>
              <a:t>SAP folgen auf</a:t>
            </a:r>
          </a:p>
        </p:txBody>
      </p:sp>
    </p:spTree>
    <p:extLst>
      <p:ext uri="{BB962C8B-B14F-4D97-AF65-F5344CB8AC3E}">
        <p14:creationId xmlns:p14="http://schemas.microsoft.com/office/powerpoint/2010/main" val="20859062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Roadmap - Arrow_two_columns">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lvl1pPr>
              <a:defRPr/>
            </a:lvl1pPr>
          </a:lstStyle>
          <a:p>
            <a:r>
              <a:rPr lang="en-US" noProof="0"/>
              <a:t>Click to edit Master title style</a:t>
            </a:r>
            <a:endParaRPr lang="en-US"/>
          </a:p>
        </p:txBody>
      </p:sp>
      <p:sp>
        <p:nvSpPr>
          <p:cNvPr id="5" name="Content Placeholder 5"/>
          <p:cNvSpPr>
            <a:spLocks noGrp="1"/>
          </p:cNvSpPr>
          <p:nvPr>
            <p:ph sz="quarter" idx="10"/>
          </p:nvPr>
        </p:nvSpPr>
        <p:spPr>
          <a:xfrm>
            <a:off x="1" y="6086475"/>
            <a:ext cx="12195175" cy="252000"/>
          </a:xfrm>
          <a:solidFill>
            <a:schemeClr val="accent1"/>
          </a:solidFill>
          <a:ln w="9525">
            <a:noFill/>
            <a:round/>
            <a:headEnd/>
            <a:tailEnd/>
          </a:ln>
        </p:spPr>
        <p:txBody>
          <a:bodyPr rtlCol="0" anchor="ctr">
            <a:noAutofit/>
          </a:bodyPr>
          <a:lstStyle>
            <a:lvl1pPr marL="0" algn="ctr" defTabSz="914400" rtl="0" eaLnBrk="1" latinLnBrk="0" hangingPunct="1">
              <a:defRPr lang="en-US" sz="1200" b="1" kern="1200" baseline="0" noProof="0" dirty="0" smtClean="0">
                <a:solidFill>
                  <a:schemeClr val="tx1"/>
                </a:solidFill>
                <a:latin typeface="Arial"/>
                <a:ea typeface="+mn-ea"/>
                <a:cs typeface="+mn-cs"/>
              </a:defRPr>
            </a:lvl1pPr>
            <a:lvl2pPr algn="ctr">
              <a:defRPr/>
            </a:lvl2pPr>
            <a:lvl3pPr algn="ctr">
              <a:defRPr/>
            </a:lvl3pPr>
            <a:lvl4pPr algn="ctr">
              <a:defRPr/>
            </a:lvl4pPr>
            <a:lvl5pPr algn="ctr">
              <a:buNone/>
              <a:defRPr/>
            </a:lvl5pPr>
          </a:lstStyle>
          <a:p>
            <a:pPr lvl="0"/>
            <a:r>
              <a:rPr lang="en-US"/>
              <a:t>Click to edit Master text styles</a:t>
            </a:r>
          </a:p>
        </p:txBody>
      </p:sp>
      <p:sp>
        <p:nvSpPr>
          <p:cNvPr id="9" name="Text Placeholder 3"/>
          <p:cNvSpPr>
            <a:spLocks noGrp="1"/>
          </p:cNvSpPr>
          <p:nvPr>
            <p:ph type="body" sz="quarter" idx="11"/>
          </p:nvPr>
        </p:nvSpPr>
        <p:spPr>
          <a:xfrm>
            <a:off x="432111" y="1691999"/>
            <a:ext cx="5066300" cy="4078800"/>
          </a:xfrm>
        </p:spPr>
        <p:txBody>
          <a:bodyPr/>
          <a:lstStyle>
            <a:lvl1pPr>
              <a:spcBef>
                <a:spcPts val="1200"/>
              </a:spcBef>
              <a:spcAft>
                <a:spcPts val="600"/>
              </a:spcAft>
              <a:defRPr sz="1600"/>
            </a:lvl1pPr>
            <a:lvl2pPr marL="270000" indent="-180000">
              <a:spcBef>
                <a:spcPts val="100"/>
              </a:spcBef>
              <a:spcAft>
                <a:spcPts val="100"/>
              </a:spcAft>
              <a:buSzPct val="100000"/>
              <a:buFont typeface="Wingdings" pitchFamily="2" charset="2"/>
              <a:buChar char=""/>
              <a:defRPr sz="1400"/>
            </a:lvl2pPr>
            <a:lvl3pPr>
              <a:defRPr sz="1400"/>
            </a:lvl3pPr>
            <a:lvl4pPr>
              <a:defRPr sz="1200"/>
            </a:lvl4pPr>
            <a:lvl5pPr>
              <a:defRPr sz="1200"/>
            </a:lvl5pPr>
          </a:lstStyle>
          <a:p>
            <a:pPr lvl="0"/>
            <a:r>
              <a:rPr lang="en-US" noProof="0"/>
              <a:t>Click to edit Master text styles</a:t>
            </a:r>
          </a:p>
          <a:p>
            <a:pPr lvl="1"/>
            <a:r>
              <a:rPr lang="en-US" noProof="0"/>
              <a:t>Second level</a:t>
            </a:r>
          </a:p>
        </p:txBody>
      </p:sp>
      <p:sp>
        <p:nvSpPr>
          <p:cNvPr id="10" name="Text Placeholder 3"/>
          <p:cNvSpPr>
            <a:spLocks noGrp="1"/>
          </p:cNvSpPr>
          <p:nvPr>
            <p:ph type="body" sz="quarter" idx="12"/>
          </p:nvPr>
        </p:nvSpPr>
        <p:spPr>
          <a:xfrm>
            <a:off x="5761500" y="1691999"/>
            <a:ext cx="5066300" cy="4078800"/>
          </a:xfrm>
        </p:spPr>
        <p:txBody>
          <a:bodyPr/>
          <a:lstStyle>
            <a:lvl1pPr>
              <a:spcBef>
                <a:spcPts val="1200"/>
              </a:spcBef>
              <a:spcAft>
                <a:spcPts val="600"/>
              </a:spcAft>
              <a:defRPr sz="1600"/>
            </a:lvl1pPr>
            <a:lvl2pPr marL="270000" indent="-180000">
              <a:spcBef>
                <a:spcPts val="100"/>
              </a:spcBef>
              <a:spcAft>
                <a:spcPts val="100"/>
              </a:spcAft>
              <a:buSzPct val="100000"/>
              <a:buFont typeface="Wingdings" pitchFamily="2" charset="2"/>
              <a:buChar char=""/>
              <a:defRPr sz="1400"/>
            </a:lvl2pPr>
            <a:lvl3pPr>
              <a:defRPr sz="1400"/>
            </a:lvl3pPr>
            <a:lvl4pPr>
              <a:defRPr sz="1200"/>
            </a:lvl4pPr>
            <a:lvl5pPr>
              <a:defRPr sz="1200"/>
            </a:lvl5p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3336614748"/>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over with Image or Illustration">
    <p:bg>
      <p:bgRef idx="1001">
        <a:schemeClr val="bg1"/>
      </p:bgRef>
    </p:bg>
    <p:spTree>
      <p:nvGrpSpPr>
        <p:cNvPr id="1" name=""/>
        <p:cNvGrpSpPr/>
        <p:nvPr/>
      </p:nvGrpSpPr>
      <p:grpSpPr>
        <a:xfrm>
          <a:off x="0" y="0"/>
          <a:ext cx="0" cy="0"/>
          <a:chOff x="0" y="0"/>
          <a:chExt cx="0" cy="0"/>
        </a:xfrm>
      </p:grpSpPr>
      <p:pic>
        <p:nvPicPr>
          <p:cNvPr id="6" name="SAP Logo" descr="SAP Logo" title="SAP Logo"/>
          <p:cNvPicPr>
            <a:picLocks noChangeAspect="1"/>
          </p:cNvPicPr>
          <p:nvPr userDrawn="1"/>
        </p:nvPicPr>
        <p:blipFill>
          <a:blip r:embed="rId2"/>
          <a:stretch>
            <a:fillRect/>
          </a:stretch>
        </p:blipFill>
        <p:spPr>
          <a:xfrm>
            <a:off x="9949255" y="6217668"/>
            <a:ext cx="1963635" cy="360000"/>
          </a:xfrm>
          <a:prstGeom prst="rect">
            <a:avLst/>
          </a:prstGeom>
        </p:spPr>
      </p:pic>
      <p:sp>
        <p:nvSpPr>
          <p:cNvPr id="13" name="Classification"/>
          <p:cNvSpPr txBox="1"/>
          <p:nvPr userDrawn="1"/>
        </p:nvSpPr>
        <p:spPr>
          <a:xfrm>
            <a:off x="288000" y="5769666"/>
            <a:ext cx="4204855"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a:t>INTERNAL</a:t>
            </a:r>
            <a:endParaRPr lang="en-US" sz="900" b="0" dirty="0"/>
          </a:p>
        </p:txBody>
      </p:sp>
      <p:sp>
        <p:nvSpPr>
          <p:cNvPr id="19" name="Speaker"/>
          <p:cNvSpPr>
            <a:spLocks noGrp="1"/>
          </p:cNvSpPr>
          <p:nvPr userDrawn="1">
            <p:ph type="subTitle" idx="1" hasCustomPrompt="1"/>
          </p:nvPr>
        </p:nvSpPr>
        <p:spPr bwMode="black">
          <a:xfrm>
            <a:off x="288000" y="5130489"/>
            <a:ext cx="10899174"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a:t>Month 00, 2019</a:t>
            </a:r>
          </a:p>
        </p:txBody>
      </p:sp>
      <p:sp>
        <p:nvSpPr>
          <p:cNvPr id="3" name="Title"/>
          <p:cNvSpPr>
            <a:spLocks noGrp="1"/>
          </p:cNvSpPr>
          <p:nvPr>
            <p:ph type="title" hasCustomPrompt="1"/>
          </p:nvPr>
        </p:nvSpPr>
        <p:spPr>
          <a:xfrm>
            <a:off x="288000" y="4024430"/>
            <a:ext cx="10899174" cy="997196"/>
          </a:xfrm>
        </p:spPr>
        <p:txBody>
          <a:bodyPr vert="horz" wrap="square" lIns="0" tIns="0" rIns="0" bIns="0" rtlCol="0">
            <a:noAutofit/>
          </a:bodyPr>
          <a:lstStyle>
            <a:lvl1pPr>
              <a:lnSpc>
                <a:spcPct val="90000"/>
              </a:lnSpc>
              <a:defRPr lang="de-DE" sz="3600" dirty="0">
                <a:latin typeface="+mn-lt"/>
                <a:ea typeface="+mn-ea"/>
                <a:cs typeface="+mn-cs"/>
              </a:defRPr>
            </a:lvl1pPr>
          </a:lstStyle>
          <a:p>
            <a:pPr lvl="0"/>
            <a:r>
              <a:rPr lang="en-US"/>
              <a:t>Presentation Title </a:t>
            </a:r>
            <a:br>
              <a:rPr lang="en-US"/>
            </a:br>
            <a:r>
              <a:rPr lang="en-US"/>
              <a:t>Goes Here and Here.</a:t>
            </a:r>
          </a:p>
        </p:txBody>
      </p:sp>
      <p:sp>
        <p:nvSpPr>
          <p:cNvPr id="5" name="Title Image Placeholder" descr="Placeholder title image" title="Title image"/>
          <p:cNvSpPr>
            <a:spLocks noGrp="1"/>
          </p:cNvSpPr>
          <p:nvPr>
            <p:ph type="pic" sz="quarter" idx="12" hasCustomPrompt="1"/>
          </p:nvPr>
        </p:nvSpPr>
        <p:spPr bwMode="gray">
          <a:xfrm>
            <a:off x="1" y="0"/>
            <a:ext cx="12195174" cy="3430006"/>
          </a:xfrm>
          <a:noFill/>
        </p:spPr>
        <p:txBody>
          <a:bodyPr tIns="504000"/>
          <a:lstStyle>
            <a:lvl1pPr algn="ctr">
              <a:defRPr sz="1600">
                <a:solidFill>
                  <a:schemeClr val="tx1"/>
                </a:solidFill>
              </a:defRPr>
            </a:lvl1pPr>
          </a:lstStyle>
          <a:p>
            <a:r>
              <a:rPr lang="en-US" dirty="0"/>
              <a:t>Click to insert title image or illustration</a:t>
            </a:r>
          </a:p>
        </p:txBody>
      </p:sp>
    </p:spTree>
    <p:extLst>
      <p:ext uri="{BB962C8B-B14F-4D97-AF65-F5344CB8AC3E}">
        <p14:creationId xmlns:p14="http://schemas.microsoft.com/office/powerpoint/2010/main" val="180247403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505">
          <p15:clr>
            <a:srgbClr val="FBAE40"/>
          </p15:clr>
        </p15:guide>
        <p15:guide id="2" orient="horz" pos="4144">
          <p15:clr>
            <a:srgbClr val="FBAE40"/>
          </p15:clr>
        </p15:guide>
        <p15:guide id="3" orient="horz" pos="2162">
          <p15:clr>
            <a:srgbClr val="FBAE40"/>
          </p15:clr>
        </p15:guide>
        <p15:guide id="4" pos="181">
          <p15:clr>
            <a:srgbClr val="FBAE40"/>
          </p15:clr>
        </p15:guide>
        <p15:guide id="5" orient="horz" pos="2534">
          <p15:clr>
            <a:srgbClr val="FBAE40"/>
          </p15:clr>
        </p15:guide>
        <p15:guide id="6" orient="horz" pos="3164">
          <p15:clr>
            <a:srgbClr val="FBAE40"/>
          </p15:clr>
        </p15:guide>
        <p15:guide id="7" orient="horz" pos="3232">
          <p15:clr>
            <a:srgbClr val="FBAE40"/>
          </p15:clr>
        </p15:guide>
        <p15:guide id="8" orient="horz" pos="3504">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over without Image">
    <p:bg>
      <p:bgRef idx="1001">
        <a:schemeClr val="bg1"/>
      </p:bgRef>
    </p:bg>
    <p:spTree>
      <p:nvGrpSpPr>
        <p:cNvPr id="1" name=""/>
        <p:cNvGrpSpPr/>
        <p:nvPr/>
      </p:nvGrpSpPr>
      <p:grpSpPr>
        <a:xfrm>
          <a:off x="0" y="0"/>
          <a:ext cx="0" cy="0"/>
          <a:chOff x="0" y="0"/>
          <a:chExt cx="0" cy="0"/>
        </a:xfrm>
      </p:grpSpPr>
      <p:sp>
        <p:nvSpPr>
          <p:cNvPr id="24" name="Classification"/>
          <p:cNvSpPr txBox="1"/>
          <p:nvPr userDrawn="1"/>
        </p:nvSpPr>
        <p:spPr>
          <a:xfrm>
            <a:off x="288000" y="5093865"/>
            <a:ext cx="4204855"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a:t>INTERNAL</a:t>
            </a:r>
            <a:endParaRPr lang="en-US" sz="900" b="0" dirty="0"/>
          </a:p>
        </p:txBody>
      </p:sp>
      <p:sp>
        <p:nvSpPr>
          <p:cNvPr id="6" name="Speaker"/>
          <p:cNvSpPr>
            <a:spLocks noGrp="1"/>
          </p:cNvSpPr>
          <p:nvPr userDrawn="1">
            <p:ph type="subTitle" idx="1" hasCustomPrompt="1"/>
          </p:nvPr>
        </p:nvSpPr>
        <p:spPr bwMode="black">
          <a:xfrm>
            <a:off x="287999" y="4268503"/>
            <a:ext cx="1090080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a:t>Month 00, 2019</a:t>
            </a:r>
          </a:p>
        </p:txBody>
      </p:sp>
      <p:sp>
        <p:nvSpPr>
          <p:cNvPr id="4" name="Title 3"/>
          <p:cNvSpPr>
            <a:spLocks noGrp="1"/>
          </p:cNvSpPr>
          <p:nvPr>
            <p:ph type="title" hasCustomPrompt="1"/>
          </p:nvPr>
        </p:nvSpPr>
        <p:spPr>
          <a:xfrm>
            <a:off x="288000" y="2706317"/>
            <a:ext cx="109008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sz="3600"/>
              <a:t>Presentation Title </a:t>
            </a:r>
            <a:br>
              <a:rPr lang="en-US" sz="3600"/>
            </a:br>
            <a:r>
              <a:rPr lang="en-US" sz="3600"/>
              <a:t>Goes Here and Here.</a:t>
            </a:r>
            <a:endParaRPr lang="de-DE" sz="3600" kern="0" err="1">
              <a:ea typeface="Arial Unicode MS" pitchFamily="34" charset="-128"/>
              <a:cs typeface="Arial Unicode MS" pitchFamily="34" charset="-128"/>
            </a:endParaRPr>
          </a:p>
        </p:txBody>
      </p:sp>
      <p:pic>
        <p:nvPicPr>
          <p:cNvPr id="10" name="SAP Logo" descr="SAP Logo" title="SAP Logo">
            <a:extLst>
              <a:ext uri="{FF2B5EF4-FFF2-40B4-BE49-F238E27FC236}">
                <a16:creationId xmlns:a16="http://schemas.microsoft.com/office/drawing/2014/main" id="{251CD224-43D4-4D54-87EA-DD5933D21141}"/>
              </a:ext>
            </a:extLst>
          </p:cNvPr>
          <p:cNvPicPr>
            <a:picLocks noChangeAspect="1"/>
          </p:cNvPicPr>
          <p:nvPr userDrawn="1"/>
        </p:nvPicPr>
        <p:blipFill>
          <a:blip r:embed="rId2"/>
          <a:stretch>
            <a:fillRect/>
          </a:stretch>
        </p:blipFill>
        <p:spPr>
          <a:xfrm>
            <a:off x="9949255" y="6217668"/>
            <a:ext cx="1963635" cy="360000"/>
          </a:xfrm>
          <a:prstGeom prst="rect">
            <a:avLst/>
          </a:prstGeom>
        </p:spPr>
      </p:pic>
    </p:spTree>
    <p:extLst>
      <p:ext uri="{BB962C8B-B14F-4D97-AF65-F5344CB8AC3E}">
        <p14:creationId xmlns:p14="http://schemas.microsoft.com/office/powerpoint/2010/main" val="357702073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81">
          <p15:clr>
            <a:srgbClr val="FBAE40"/>
          </p15:clr>
        </p15:guide>
        <p15:guide id="2" orient="horz" pos="1704">
          <p15:clr>
            <a:srgbClr val="FBAE40"/>
          </p15:clr>
        </p15:guide>
        <p15:guide id="3" orient="horz" pos="2688">
          <p15:clr>
            <a:srgbClr val="FBAE40"/>
          </p15:clr>
        </p15:guide>
        <p15:guide id="4" orient="horz" pos="2334">
          <p15:clr>
            <a:srgbClr val="FBAE40"/>
          </p15:clr>
        </p15:guide>
        <p15:guide id="5" orient="horz" pos="2960">
          <p15:clr>
            <a:srgbClr val="FBAE40"/>
          </p15:clr>
        </p15:guide>
        <p15:guide id="7" orient="horz" pos="4144">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over with Pictogram">
    <p:bg>
      <p:bgRef idx="1001">
        <a:schemeClr val="bg1"/>
      </p:bgRef>
    </p:bg>
    <p:spTree>
      <p:nvGrpSpPr>
        <p:cNvPr id="1" name=""/>
        <p:cNvGrpSpPr/>
        <p:nvPr/>
      </p:nvGrpSpPr>
      <p:grpSpPr>
        <a:xfrm>
          <a:off x="0" y="0"/>
          <a:ext cx="0" cy="0"/>
          <a:chOff x="0" y="0"/>
          <a:chExt cx="0" cy="0"/>
        </a:xfrm>
      </p:grpSpPr>
      <p:sp>
        <p:nvSpPr>
          <p:cNvPr id="7" name="Pictogram Placeholder"/>
          <p:cNvSpPr>
            <a:spLocks noGrp="1"/>
          </p:cNvSpPr>
          <p:nvPr>
            <p:ph type="pic" sz="quarter" idx="16"/>
          </p:nvPr>
        </p:nvSpPr>
        <p:spPr>
          <a:xfrm>
            <a:off x="6954855" y="963000"/>
            <a:ext cx="4932000" cy="4932000"/>
          </a:xfrm>
        </p:spPr>
        <p:txBody>
          <a:bodyPr/>
          <a:lstStyle/>
          <a:p>
            <a:r>
              <a:rPr lang="en-US" dirty="0"/>
              <a:t>Click icon to add picture</a:t>
            </a:r>
            <a:endParaRPr lang="de-DE" dirty="0"/>
          </a:p>
        </p:txBody>
      </p:sp>
      <p:sp>
        <p:nvSpPr>
          <p:cNvPr id="24" name="Classification"/>
          <p:cNvSpPr txBox="1"/>
          <p:nvPr userDrawn="1"/>
        </p:nvSpPr>
        <p:spPr>
          <a:xfrm>
            <a:off x="288000" y="5093865"/>
            <a:ext cx="4204855"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a:t>INTERNAL</a:t>
            </a:r>
            <a:endParaRPr lang="en-US" sz="900" b="0" dirty="0"/>
          </a:p>
        </p:txBody>
      </p:sp>
      <p:sp>
        <p:nvSpPr>
          <p:cNvPr id="6" name="Speaker"/>
          <p:cNvSpPr>
            <a:spLocks noGrp="1"/>
          </p:cNvSpPr>
          <p:nvPr userDrawn="1">
            <p:ph type="subTitle" idx="1" hasCustomPrompt="1"/>
          </p:nvPr>
        </p:nvSpPr>
        <p:spPr bwMode="black">
          <a:xfrm>
            <a:off x="288001" y="4268503"/>
            <a:ext cx="637343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a:t>Month 00, 2019</a:t>
            </a:r>
          </a:p>
        </p:txBody>
      </p:sp>
      <p:sp>
        <p:nvSpPr>
          <p:cNvPr id="8" name="Title 4"/>
          <p:cNvSpPr>
            <a:spLocks noGrp="1"/>
          </p:cNvSpPr>
          <p:nvPr>
            <p:ph type="title" hasCustomPrompt="1"/>
          </p:nvPr>
        </p:nvSpPr>
        <p:spPr>
          <a:xfrm>
            <a:off x="288001" y="2706317"/>
            <a:ext cx="63720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sz="3600"/>
              <a:t>Presentation Title </a:t>
            </a:r>
            <a:br>
              <a:rPr lang="en-US" sz="3600"/>
            </a:br>
            <a:r>
              <a:rPr lang="en-US" sz="3600"/>
              <a:t>Goes Here and Here.</a:t>
            </a:r>
            <a:endParaRPr lang="de-DE" sz="3600" kern="0" err="1">
              <a:ea typeface="Arial Unicode MS" pitchFamily="34" charset="-128"/>
              <a:cs typeface="Arial Unicode MS" pitchFamily="34" charset="-128"/>
            </a:endParaRPr>
          </a:p>
        </p:txBody>
      </p:sp>
      <p:pic>
        <p:nvPicPr>
          <p:cNvPr id="9" name="SAP Logo" descr="SAP Logo" title="SAP Logo">
            <a:extLst>
              <a:ext uri="{FF2B5EF4-FFF2-40B4-BE49-F238E27FC236}">
                <a16:creationId xmlns:a16="http://schemas.microsoft.com/office/drawing/2014/main" id="{6E13D478-79B9-4DF0-A964-50C2206E25E8}"/>
              </a:ext>
            </a:extLst>
          </p:cNvPr>
          <p:cNvPicPr>
            <a:picLocks noChangeAspect="1"/>
          </p:cNvPicPr>
          <p:nvPr userDrawn="1"/>
        </p:nvPicPr>
        <p:blipFill>
          <a:blip r:embed="rId2"/>
          <a:stretch>
            <a:fillRect/>
          </a:stretch>
        </p:blipFill>
        <p:spPr>
          <a:xfrm>
            <a:off x="9949255" y="6217668"/>
            <a:ext cx="1963635" cy="360000"/>
          </a:xfrm>
          <a:prstGeom prst="rect">
            <a:avLst/>
          </a:prstGeom>
        </p:spPr>
      </p:pic>
    </p:spTree>
    <p:extLst>
      <p:ext uri="{BB962C8B-B14F-4D97-AF65-F5344CB8AC3E}">
        <p14:creationId xmlns:p14="http://schemas.microsoft.com/office/powerpoint/2010/main" val="385891918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81">
          <p15:clr>
            <a:srgbClr val="FBAE40"/>
          </p15:clr>
        </p15:guide>
        <p15:guide id="2" orient="horz" pos="1704">
          <p15:clr>
            <a:srgbClr val="FBAE40"/>
          </p15:clr>
        </p15:guide>
        <p15:guide id="3" pos="4196">
          <p15:clr>
            <a:srgbClr val="FBAE40"/>
          </p15:clr>
        </p15:guide>
        <p15:guide id="4" orient="horz" pos="2688">
          <p15:clr>
            <a:srgbClr val="FBAE40"/>
          </p15:clr>
        </p15:guide>
        <p15:guide id="5" orient="horz" pos="2335">
          <p15:clr>
            <a:srgbClr val="FBAE40"/>
          </p15:clr>
        </p15:guide>
        <p15:guide id="6" orient="horz" pos="2960">
          <p15:clr>
            <a:srgbClr val="FBAE40"/>
          </p15:clr>
        </p15:guide>
        <p15:guide id="7" orient="horz" pos="414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4" name="Text placeholder - column 2"/>
          <p:cNvSpPr>
            <a:spLocks noGrp="1"/>
          </p:cNvSpPr>
          <p:nvPr>
            <p:ph type="body" sz="quarter" idx="10" hasCustomPrompt="1"/>
          </p:nvPr>
        </p:nvSpPr>
        <p:spPr>
          <a:xfrm>
            <a:off x="504000" y="1620000"/>
            <a:ext cx="5328000"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 column 1"/>
          <p:cNvSpPr>
            <a:spLocks noGrp="1"/>
          </p:cNvSpPr>
          <p:nvPr>
            <p:ph type="body" sz="quarter" idx="11" hasCustomPrompt="1"/>
          </p:nvPr>
        </p:nvSpPr>
        <p:spPr>
          <a:xfrm>
            <a:off x="6362477" y="1620000"/>
            <a:ext cx="5328000"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6304814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Agenda items placeholder"/>
          <p:cNvSpPr>
            <a:spLocks noGrp="1"/>
          </p:cNvSpPr>
          <p:nvPr>
            <p:ph type="body" sz="quarter" idx="10" hasCustomPrompt="1"/>
          </p:nvPr>
        </p:nvSpPr>
        <p:spPr>
          <a:xfrm>
            <a:off x="504000" y="1620000"/>
            <a:ext cx="11185200" cy="4716000"/>
          </a:xfrm>
        </p:spPr>
        <p:txBody>
          <a:bodyPr>
            <a:normAutofit/>
          </a:bodyPr>
          <a:lstStyle>
            <a:lvl1pPr marL="0" marR="0" indent="0" algn="l" defTabSz="1088558" rtl="0" eaLnBrk="1" fontAlgn="auto" latinLnBrk="0" hangingPunct="1">
              <a:lnSpc>
                <a:spcPct val="100000"/>
              </a:lnSpc>
              <a:spcBef>
                <a:spcPts val="3000"/>
              </a:spcBef>
              <a:spcAft>
                <a:spcPts val="0"/>
              </a:spcAft>
              <a:buClr>
                <a:schemeClr val="accent1"/>
              </a:buClr>
              <a:buSzPct val="80000"/>
              <a:buFontTx/>
              <a:buNone/>
              <a:tabLst/>
              <a:defRPr sz="2000" b="0"/>
            </a:lvl1pPr>
            <a:lvl2pPr marL="179964" marR="0" indent="-179964" algn="l" defTabSz="1088558"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sz="1800"/>
            </a:lvl2pPr>
            <a:lvl3pPr marL="359928" marR="0" indent="-179352" algn="l" defTabSz="1088558" rtl="0" eaLnBrk="1" fontAlgn="auto" latinLnBrk="0" hangingPunct="1">
              <a:lnSpc>
                <a:spcPct val="100000"/>
              </a:lnSpc>
              <a:spcBef>
                <a:spcPts val="400"/>
              </a:spcBef>
              <a:spcAft>
                <a:spcPts val="0"/>
              </a:spcAft>
              <a:buClr>
                <a:schemeClr val="tx1"/>
              </a:buClr>
              <a:buSzPct val="100000"/>
              <a:buFont typeface="Arial" pitchFamily="34" charset="0"/>
              <a:buChar char="–"/>
              <a:tabLst/>
              <a:defRPr sz="1800" baseline="0"/>
            </a:lvl3pPr>
            <a:lvl4pPr marL="539892" marR="0" indent="-179964" algn="l" defTabSz="1088558" rtl="0" eaLnBrk="1" fontAlgn="auto" latinLnBrk="0" hangingPunct="1">
              <a:lnSpc>
                <a:spcPct val="100000"/>
              </a:lnSpc>
              <a:spcBef>
                <a:spcPts val="250"/>
              </a:spcBef>
              <a:spcAft>
                <a:spcPts val="0"/>
              </a:spcAft>
              <a:buClr>
                <a:schemeClr val="tx1"/>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a:t>Agenda Item/Divider Headline</a:t>
            </a:r>
          </a:p>
          <a:p>
            <a:pPr lvl="1"/>
            <a:r>
              <a:rPr lang="en-US"/>
              <a:t>Details</a:t>
            </a:r>
          </a:p>
        </p:txBody>
      </p:sp>
      <p:sp>
        <p:nvSpPr>
          <p:cNvPr id="3" name="Agenda title"/>
          <p:cNvSpPr>
            <a:spLocks noGrp="1"/>
          </p:cNvSpPr>
          <p:nvPr>
            <p:ph type="title" hasCustomPrompt="1"/>
          </p:nvPr>
        </p:nvSpPr>
        <p:spPr/>
        <p:txBody>
          <a:bodyPr/>
          <a:lstStyle>
            <a:lvl1pPr>
              <a:defRPr/>
            </a:lvl1pPr>
          </a:lstStyle>
          <a:p>
            <a:r>
              <a:rPr lang="en-US"/>
              <a:t>Agenda</a:t>
            </a:r>
          </a:p>
        </p:txBody>
      </p:sp>
    </p:spTree>
    <p:extLst>
      <p:ext uri="{BB962C8B-B14F-4D97-AF65-F5344CB8AC3E}">
        <p14:creationId xmlns:p14="http://schemas.microsoft.com/office/powerpoint/2010/main" val="3817629907"/>
      </p:ext>
    </p:extLst>
  </p:cSld>
  <p:clrMapOvr>
    <a:masterClrMapping/>
  </p:clrMapOvr>
  <p:extLst>
    <p:ext uri="{DCECCB84-F9BA-43D5-87BE-67443E8EF086}">
      <p15:sldGuideLst xmlns:p15="http://schemas.microsoft.com/office/powerpoint/2012/main">
        <p15:guide id="1" pos="317">
          <p15:clr>
            <a:srgbClr val="FBAE40"/>
          </p15:clr>
        </p15:guide>
        <p15:guide id="2" orient="horz" pos="1020">
          <p15:clr>
            <a:srgbClr val="FBAE40"/>
          </p15:clr>
        </p15:guide>
        <p15:guide id="3" pos="7364">
          <p15:clr>
            <a:srgbClr val="FBAE40"/>
          </p15:clr>
        </p15:guide>
        <p15:guide id="4" orient="horz" pos="316">
          <p15:clr>
            <a:srgbClr val="FBAE40"/>
          </p15:clr>
        </p15:guide>
        <p15:guide id="5" orient="horz" pos="551">
          <p15:clr>
            <a:srgbClr val="FBAE40"/>
          </p15:clr>
        </p15:guide>
        <p15:guide id="6" orient="horz" pos="3992">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ivider Page">
    <p:bg>
      <p:bgRef idx="1001">
        <a:schemeClr val="bg1"/>
      </p:bgRef>
    </p:bg>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black">
          <a:xfrm>
            <a:off x="504000" y="3090446"/>
            <a:ext cx="11185200" cy="677108"/>
          </a:xfrm>
        </p:spPr>
        <p:txBody>
          <a:bodyPr anchor="ctr" anchorCtr="0">
            <a:noAutofit/>
          </a:bodyPr>
          <a:lstStyle>
            <a:lvl1pPr>
              <a:defRPr sz="4400">
                <a:solidFill>
                  <a:schemeClr val="tx1"/>
                </a:solidFill>
                <a:latin typeface="+mj-lt"/>
              </a:defRPr>
            </a:lvl1pPr>
          </a:lstStyle>
          <a:p>
            <a:r>
              <a:rPr lang="en-US"/>
              <a:t>Divider page</a:t>
            </a:r>
            <a:endParaRPr lang="de-DE"/>
          </a:p>
        </p:txBody>
      </p:sp>
    </p:spTree>
    <p:extLst>
      <p:ext uri="{BB962C8B-B14F-4D97-AF65-F5344CB8AC3E}">
        <p14:creationId xmlns:p14="http://schemas.microsoft.com/office/powerpoint/2010/main" val="3420989728"/>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317">
          <p15:clr>
            <a:srgbClr val="FBAE40"/>
          </p15:clr>
        </p15:guide>
        <p15:guide id="2" orient="horz" pos="2160">
          <p15:clr>
            <a:srgbClr val="FBAE40"/>
          </p15:clr>
        </p15:guide>
        <p15:guide id="3" pos="7364">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ivider Page with Image">
    <p:bg>
      <p:bgRef idx="1001">
        <a:schemeClr val="bg1"/>
      </p:bgRef>
    </p:bg>
    <p:spTree>
      <p:nvGrpSpPr>
        <p:cNvPr id="1" name=""/>
        <p:cNvGrpSpPr/>
        <p:nvPr/>
      </p:nvGrpSpPr>
      <p:grpSpPr>
        <a:xfrm>
          <a:off x="0" y="0"/>
          <a:ext cx="0" cy="0"/>
          <a:chOff x="0" y="0"/>
          <a:chExt cx="0" cy="0"/>
        </a:xfrm>
      </p:grpSpPr>
      <p:sp>
        <p:nvSpPr>
          <p:cNvPr id="4" name="Divider image placeholder"/>
          <p:cNvSpPr>
            <a:spLocks noGrp="1"/>
          </p:cNvSpPr>
          <p:nvPr>
            <p:ph type="pic" sz="quarter" idx="12" hasCustomPrompt="1"/>
          </p:nvPr>
        </p:nvSpPr>
        <p:spPr bwMode="gray">
          <a:xfrm>
            <a:off x="1" y="3427200"/>
            <a:ext cx="12195175" cy="3430800"/>
          </a:xfrm>
          <a:noFill/>
        </p:spPr>
        <p:txBody>
          <a:bodyPr tIns="324000"/>
          <a:lstStyle>
            <a:lvl1pPr marL="0" marR="0" indent="0" algn="ctr" defTabSz="1088558" rtl="0" eaLnBrk="1" fontAlgn="auto" latinLnBrk="0" hangingPunct="1">
              <a:lnSpc>
                <a:spcPct val="100000"/>
              </a:lnSpc>
              <a:spcBef>
                <a:spcPts val="1200"/>
              </a:spcBef>
              <a:spcAft>
                <a:spcPts val="0"/>
              </a:spcAft>
              <a:buClr>
                <a:schemeClr val="accent1"/>
              </a:buClr>
              <a:buSzPct val="80000"/>
              <a:buFontTx/>
              <a:buNone/>
              <a:tabLst/>
              <a:defRPr sz="1600">
                <a:solidFill>
                  <a:schemeClr val="tx1"/>
                </a:solidFill>
              </a:defRPr>
            </a:lvl1pPr>
          </a:lstStyle>
          <a:p>
            <a:pPr marL="0" marR="0" lvl="0" indent="0" algn="ctr" defTabSz="1088558" rtl="0" eaLnBrk="1" fontAlgn="auto" latinLnBrk="0" hangingPunct="1">
              <a:lnSpc>
                <a:spcPct val="100000"/>
              </a:lnSpc>
              <a:spcBef>
                <a:spcPts val="1200"/>
              </a:spcBef>
              <a:spcAft>
                <a:spcPts val="0"/>
              </a:spcAft>
              <a:buClr>
                <a:schemeClr val="accent1"/>
              </a:buClr>
              <a:buSzPct val="80000"/>
              <a:buFontTx/>
              <a:buNone/>
              <a:tabLst/>
              <a:defRPr/>
            </a:pPr>
            <a:r>
              <a:rPr lang="en-US" dirty="0"/>
              <a:t>Placeholder for image and illustration</a:t>
            </a:r>
          </a:p>
        </p:txBody>
      </p:sp>
      <p:sp>
        <p:nvSpPr>
          <p:cNvPr id="2" name="Divider text"/>
          <p:cNvSpPr>
            <a:spLocks noGrp="1"/>
          </p:cNvSpPr>
          <p:nvPr>
            <p:ph type="ctrTitle" hasCustomPrompt="1"/>
          </p:nvPr>
        </p:nvSpPr>
        <p:spPr bwMode="black">
          <a:xfrm>
            <a:off x="504000" y="1375046"/>
            <a:ext cx="11185200" cy="677108"/>
          </a:xfrm>
        </p:spPr>
        <p:txBody>
          <a:bodyPr anchor="t" anchorCtr="0">
            <a:noAutofit/>
          </a:bodyPr>
          <a:lstStyle>
            <a:lvl1pPr>
              <a:defRPr sz="4400">
                <a:solidFill>
                  <a:schemeClr val="tx1"/>
                </a:solidFill>
                <a:latin typeface="+mj-lt"/>
              </a:defRPr>
            </a:lvl1pPr>
          </a:lstStyle>
          <a:p>
            <a:r>
              <a:rPr lang="en-US"/>
              <a:t>Divider page</a:t>
            </a:r>
            <a:endParaRPr lang="de-DE"/>
          </a:p>
        </p:txBody>
      </p:sp>
    </p:spTree>
    <p:extLst>
      <p:ext uri="{BB962C8B-B14F-4D97-AF65-F5344CB8AC3E}">
        <p14:creationId xmlns:p14="http://schemas.microsoft.com/office/powerpoint/2010/main" val="3172638026"/>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7364">
          <p15:clr>
            <a:srgbClr val="FBAE40"/>
          </p15:clr>
        </p15:guide>
        <p15:guide id="3" pos="317">
          <p15:clr>
            <a:srgbClr val="FBAE40"/>
          </p15:clr>
        </p15:guide>
        <p15:guide id="4" orient="horz" pos="865">
          <p15:clr>
            <a:srgbClr val="FBAE40"/>
          </p15:clr>
        </p15:guide>
        <p15:guide id="5" orient="horz" pos="1294">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a:t>Insert page title (sentence case)</a:t>
            </a:r>
            <a:endParaRPr lang="en-US"/>
          </a:p>
        </p:txBody>
      </p:sp>
    </p:spTree>
    <p:extLst>
      <p:ext uri="{BB962C8B-B14F-4D97-AF65-F5344CB8AC3E}">
        <p14:creationId xmlns:p14="http://schemas.microsoft.com/office/powerpoint/2010/main" val="3506244032"/>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pos="7364">
          <p15:clr>
            <a:srgbClr val="FBAE40"/>
          </p15:clr>
        </p15:guide>
        <p15:guide id="4" orient="horz" pos="551">
          <p15:clr>
            <a:srgbClr val="FBAE40"/>
          </p15:clr>
        </p15:guide>
        <p15:guide id="5" orient="horz" pos="3992">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999" y="1620000"/>
            <a:ext cx="11186477"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2444956675"/>
      </p:ext>
    </p:extLst>
  </p:cSld>
  <p:clrMapOvr>
    <a:masterClrMapping/>
  </p:clrMapOvr>
  <p:extLst>
    <p:ext uri="{DCECCB84-F9BA-43D5-87BE-67443E8EF086}">
      <p15:sldGuideLst xmlns:p15="http://schemas.microsoft.com/office/powerpoint/2012/main">
        <p15:guide id="1" pos="316">
          <p15:clr>
            <a:srgbClr val="FBAE40"/>
          </p15:clr>
        </p15:guide>
        <p15:guide id="2" orient="horz" pos="3991">
          <p15:clr>
            <a:srgbClr val="FBAE40"/>
          </p15:clr>
        </p15:guide>
        <p15:guide id="3" pos="7364">
          <p15:clr>
            <a:srgbClr val="FBAE40"/>
          </p15:clr>
        </p15:guide>
        <p15:guide id="4" orient="horz" pos="318">
          <p15:clr>
            <a:srgbClr val="FBAE40"/>
          </p15:clr>
        </p15:guide>
        <p15:guide id="5" orient="horz" pos="552">
          <p15:clr>
            <a:srgbClr val="FBAE40"/>
          </p15:clr>
        </p15:guide>
        <p15:guide id="6" orient="horz" pos="102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5" name="Text placeholder - column 2"/>
          <p:cNvSpPr>
            <a:spLocks noGrp="1"/>
          </p:cNvSpPr>
          <p:nvPr>
            <p:ph type="body" sz="quarter" idx="11" hasCustomPrompt="1"/>
          </p:nvPr>
        </p:nvSpPr>
        <p:spPr>
          <a:xfrm>
            <a:off x="6362477" y="1620000"/>
            <a:ext cx="5328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4" name="Text placeholder - column 1"/>
          <p:cNvSpPr>
            <a:spLocks noGrp="1"/>
          </p:cNvSpPr>
          <p:nvPr>
            <p:ph type="body" sz="quarter" idx="10" hasCustomPrompt="1"/>
          </p:nvPr>
        </p:nvSpPr>
        <p:spPr>
          <a:xfrm>
            <a:off x="504000" y="1620000"/>
            <a:ext cx="5328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1763970769"/>
      </p:ext>
    </p:extLst>
  </p:cSld>
  <p:clrMapOvr>
    <a:masterClrMapping/>
  </p:clrMapOvr>
  <p:extLst>
    <p:ext uri="{DCECCB84-F9BA-43D5-87BE-67443E8EF086}">
      <p15:sldGuideLst xmlns:p15="http://schemas.microsoft.com/office/powerpoint/2012/main">
        <p15:guide id="1" pos="317">
          <p15:clr>
            <a:srgbClr val="FBAE40"/>
          </p15:clr>
        </p15:guide>
        <p15:guide id="2" orient="horz" pos="3991">
          <p15:clr>
            <a:srgbClr val="FBAE40"/>
          </p15:clr>
        </p15:guide>
        <p15:guide id="3" pos="7364">
          <p15:clr>
            <a:srgbClr val="FBAE40"/>
          </p15:clr>
        </p15:guide>
        <p15:guide id="4" pos="3674">
          <p15:clr>
            <a:srgbClr val="FBAE40"/>
          </p15:clr>
        </p15:guide>
        <p15:guide id="5" pos="4007">
          <p15:clr>
            <a:srgbClr val="FBAE40"/>
          </p15:clr>
        </p15:guide>
        <p15:guide id="6" orient="horz" pos="317">
          <p15:clr>
            <a:srgbClr val="FBAE40"/>
          </p15:clr>
        </p15:guide>
        <p15:guide id="7" orient="horz" pos="551">
          <p15:clr>
            <a:srgbClr val="FBAE40"/>
          </p15:clr>
        </p15:guide>
        <p15:guide id="8" orient="horz" pos="102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7" name="Text Placeholder - column 3"/>
          <p:cNvSpPr>
            <a:spLocks noGrp="1"/>
          </p:cNvSpPr>
          <p:nvPr>
            <p:ph type="body" sz="quarter" idx="13" hasCustomPrompt="1"/>
          </p:nvPr>
        </p:nvSpPr>
        <p:spPr>
          <a:xfrm>
            <a:off x="8126477" y="1620000"/>
            <a:ext cx="3564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6" name="Text Placeholder - column 2"/>
          <p:cNvSpPr>
            <a:spLocks noGrp="1"/>
          </p:cNvSpPr>
          <p:nvPr>
            <p:ph type="body" sz="quarter" idx="12" hasCustomPrompt="1"/>
          </p:nvPr>
        </p:nvSpPr>
        <p:spPr>
          <a:xfrm>
            <a:off x="4315238" y="1620000"/>
            <a:ext cx="3564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4" name="Text Placeholder - column 1"/>
          <p:cNvSpPr>
            <a:spLocks noGrp="1"/>
          </p:cNvSpPr>
          <p:nvPr>
            <p:ph type="body" sz="quarter" idx="10" hasCustomPrompt="1"/>
          </p:nvPr>
        </p:nvSpPr>
        <p:spPr>
          <a:xfrm>
            <a:off x="504000" y="1620000"/>
            <a:ext cx="3564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2"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740560013"/>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pos="2563">
          <p15:clr>
            <a:srgbClr val="FBAE40"/>
          </p15:clr>
        </p15:guide>
        <p15:guide id="4" pos="2717">
          <p15:clr>
            <a:srgbClr val="FBAE40"/>
          </p15:clr>
        </p15:guide>
        <p15:guide id="5" pos="4964">
          <p15:clr>
            <a:srgbClr val="FBAE40"/>
          </p15:clr>
        </p15:guide>
        <p15:guide id="6" pos="5119">
          <p15:clr>
            <a:srgbClr val="FBAE40"/>
          </p15:clr>
        </p15:guide>
        <p15:guide id="7" pos="7364">
          <p15:clr>
            <a:srgbClr val="FBAE40"/>
          </p15:clr>
        </p15:guide>
        <p15:guide id="8" orient="horz" pos="551">
          <p15:clr>
            <a:srgbClr val="FBAE40"/>
          </p15:clr>
        </p15:guide>
        <p15:guide id="9" orient="horz" pos="1020">
          <p15:clr>
            <a:srgbClr val="FBAE40"/>
          </p15:clr>
        </p15:guide>
        <p15:guide id="10" orient="horz" pos="399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 Columns - Text and Images">
    <p:spTree>
      <p:nvGrpSpPr>
        <p:cNvPr id="1" name=""/>
        <p:cNvGrpSpPr/>
        <p:nvPr/>
      </p:nvGrpSpPr>
      <p:grpSpPr>
        <a:xfrm>
          <a:off x="0" y="0"/>
          <a:ext cx="0" cy="0"/>
          <a:chOff x="0" y="0"/>
          <a:chExt cx="0" cy="0"/>
        </a:xfrm>
      </p:grpSpPr>
      <p:sp>
        <p:nvSpPr>
          <p:cNvPr id="17" name="Text placeholder 2"/>
          <p:cNvSpPr>
            <a:spLocks noGrp="1"/>
          </p:cNvSpPr>
          <p:nvPr>
            <p:ph type="body" sz="quarter" idx="13" hasCustomPrompt="1"/>
          </p:nvPr>
        </p:nvSpPr>
        <p:spPr>
          <a:xfrm>
            <a:off x="6362477" y="4770000"/>
            <a:ext cx="5328000" cy="1566000"/>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8" name="Picture Placeholder 2"/>
          <p:cNvSpPr>
            <a:spLocks noGrp="1"/>
          </p:cNvSpPr>
          <p:nvPr>
            <p:ph type="pic" sz="quarter" idx="14" hasCustomPrompt="1"/>
          </p:nvPr>
        </p:nvSpPr>
        <p:spPr bwMode="gray">
          <a:xfrm>
            <a:off x="6362477"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4000" y="4770000"/>
            <a:ext cx="5328000" cy="1566000"/>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5" name="Picture Placeholder 1"/>
          <p:cNvSpPr>
            <a:spLocks noGrp="1"/>
          </p:cNvSpPr>
          <p:nvPr>
            <p:ph type="pic" sz="quarter" idx="12" hasCustomPrompt="1"/>
          </p:nvPr>
        </p:nvSpPr>
        <p:spPr bwMode="gray">
          <a:xfrm>
            <a:off x="504000"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2353132571"/>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orient="horz" pos="551">
          <p15:clr>
            <a:srgbClr val="FBAE40"/>
          </p15:clr>
        </p15:guide>
        <p15:guide id="4" orient="horz" pos="1020">
          <p15:clr>
            <a:srgbClr val="FBAE40"/>
          </p15:clr>
        </p15:guide>
        <p15:guide id="5" orient="horz" pos="2678">
          <p15:clr>
            <a:srgbClr val="FBAE40"/>
          </p15:clr>
        </p15:guide>
        <p15:guide id="6" orient="horz" pos="3004">
          <p15:clr>
            <a:srgbClr val="FBAE40"/>
          </p15:clr>
        </p15:guide>
        <p15:guide id="7" orient="horz" pos="3991">
          <p15:clr>
            <a:srgbClr val="FBAE40"/>
          </p15:clr>
        </p15:guide>
        <p15:guide id="8" pos="3682">
          <p15:clr>
            <a:srgbClr val="FBAE40"/>
          </p15:clr>
        </p15:guide>
        <p15:guide id="9" pos="4000">
          <p15:clr>
            <a:srgbClr val="FBAE40"/>
          </p15:clr>
        </p15:guide>
        <p15:guide id="10" pos="7364">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 Columns - Text and Images">
    <p:spTree>
      <p:nvGrpSpPr>
        <p:cNvPr id="1" name=""/>
        <p:cNvGrpSpPr/>
        <p:nvPr/>
      </p:nvGrpSpPr>
      <p:grpSpPr>
        <a:xfrm>
          <a:off x="0" y="0"/>
          <a:ext cx="0" cy="0"/>
          <a:chOff x="0" y="0"/>
          <a:chExt cx="0" cy="0"/>
        </a:xfrm>
      </p:grpSpPr>
      <p:sp>
        <p:nvSpPr>
          <p:cNvPr id="17" name="Text placeholder 3"/>
          <p:cNvSpPr>
            <a:spLocks noGrp="1"/>
          </p:cNvSpPr>
          <p:nvPr>
            <p:ph type="body" sz="quarter" idx="13" hasCustomPrompt="1"/>
          </p:nvPr>
        </p:nvSpPr>
        <p:spPr>
          <a:xfrm>
            <a:off x="8299277" y="4354921"/>
            <a:ext cx="3391200" cy="1981079"/>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8" name="Picture placeholder 3"/>
          <p:cNvSpPr>
            <a:spLocks noGrp="1"/>
          </p:cNvSpPr>
          <p:nvPr>
            <p:ph type="pic" sz="quarter" idx="14" hasCustomPrompt="1"/>
          </p:nvPr>
        </p:nvSpPr>
        <p:spPr bwMode="gray">
          <a:xfrm>
            <a:off x="8299277"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9" name="Text placeholder 2"/>
          <p:cNvSpPr>
            <a:spLocks noGrp="1"/>
          </p:cNvSpPr>
          <p:nvPr>
            <p:ph type="body" sz="quarter" idx="15" hasCustomPrompt="1"/>
          </p:nvPr>
        </p:nvSpPr>
        <p:spPr>
          <a:xfrm>
            <a:off x="4401639" y="4354921"/>
            <a:ext cx="3391200" cy="1981079"/>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0" name="Picture placeholder 2"/>
          <p:cNvSpPr>
            <a:spLocks noGrp="1"/>
          </p:cNvSpPr>
          <p:nvPr>
            <p:ph type="pic" sz="quarter" idx="16" hasCustomPrompt="1"/>
          </p:nvPr>
        </p:nvSpPr>
        <p:spPr bwMode="gray">
          <a:xfrm>
            <a:off x="4401639"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4000" y="4354921"/>
            <a:ext cx="3391200" cy="1981079"/>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5" name="Picture placeholder 1"/>
          <p:cNvSpPr>
            <a:spLocks noGrp="1"/>
          </p:cNvSpPr>
          <p:nvPr>
            <p:ph type="pic" sz="quarter" idx="12" hasCustomPrompt="1"/>
          </p:nvPr>
        </p:nvSpPr>
        <p:spPr bwMode="gray">
          <a:xfrm>
            <a:off x="504000"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3555309982"/>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pos="2455">
          <p15:clr>
            <a:srgbClr val="FBAE40"/>
          </p15:clr>
        </p15:guide>
        <p15:guide id="4" pos="2773">
          <p15:clr>
            <a:srgbClr val="FBAE40"/>
          </p15:clr>
        </p15:guide>
        <p15:guide id="5" pos="4910">
          <p15:clr>
            <a:srgbClr val="FBAE40"/>
          </p15:clr>
        </p15:guide>
        <p15:guide id="6" pos="5227">
          <p15:clr>
            <a:srgbClr val="FBAE40"/>
          </p15:clr>
        </p15:guide>
        <p15:guide id="7" pos="7364">
          <p15:clr>
            <a:srgbClr val="FBAE40"/>
          </p15:clr>
        </p15:guide>
        <p15:guide id="8" orient="horz" pos="551">
          <p15:clr>
            <a:srgbClr val="FBAE40"/>
          </p15:clr>
        </p15:guide>
        <p15:guide id="9" orient="horz" pos="1020">
          <p15:clr>
            <a:srgbClr val="FBAE40"/>
          </p15:clr>
        </p15:guide>
        <p15:guide id="10" orient="horz" pos="2428">
          <p15:clr>
            <a:srgbClr val="FBAE40"/>
          </p15:clr>
        </p15:guide>
        <p15:guide id="11" orient="horz" pos="2743">
          <p15:clr>
            <a:srgbClr val="FBAE40"/>
          </p15:clr>
        </p15:guide>
        <p15:guide id="12" orient="horz" pos="399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 Columns - Text and Images">
    <p:spTree>
      <p:nvGrpSpPr>
        <p:cNvPr id="1" name=""/>
        <p:cNvGrpSpPr/>
        <p:nvPr/>
      </p:nvGrpSpPr>
      <p:grpSpPr>
        <a:xfrm>
          <a:off x="0" y="0"/>
          <a:ext cx="0" cy="0"/>
          <a:chOff x="0" y="0"/>
          <a:chExt cx="0" cy="0"/>
        </a:xfrm>
      </p:grpSpPr>
      <p:sp>
        <p:nvSpPr>
          <p:cNvPr id="3" name="Text placeholder - column 2"/>
          <p:cNvSpPr>
            <a:spLocks noGrp="1"/>
          </p:cNvSpPr>
          <p:nvPr>
            <p:ph type="body" sz="quarter" idx="10" hasCustomPrompt="1"/>
          </p:nvPr>
        </p:nvSpPr>
        <p:spPr>
          <a:xfrm>
            <a:off x="504000" y="3878220"/>
            <a:ext cx="2415600" cy="2457780"/>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5" name="Picture Placeholder 4"/>
          <p:cNvSpPr>
            <a:spLocks noGrp="1"/>
          </p:cNvSpPr>
          <p:nvPr>
            <p:ph type="pic" sz="quarter" idx="12" hasCustomPrompt="1"/>
          </p:nvPr>
        </p:nvSpPr>
        <p:spPr bwMode="gray">
          <a:xfrm>
            <a:off x="504000"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17" name="Text placeholder - column 2"/>
          <p:cNvSpPr>
            <a:spLocks noGrp="1"/>
          </p:cNvSpPr>
          <p:nvPr>
            <p:ph type="body" sz="quarter" idx="13" hasCustomPrompt="1"/>
          </p:nvPr>
        </p:nvSpPr>
        <p:spPr>
          <a:xfrm>
            <a:off x="9274877" y="3878221"/>
            <a:ext cx="2415600" cy="2457780"/>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8" name="Picture Placeholder 4"/>
          <p:cNvSpPr>
            <a:spLocks noGrp="1"/>
          </p:cNvSpPr>
          <p:nvPr>
            <p:ph type="pic" sz="quarter" idx="14" hasCustomPrompt="1"/>
          </p:nvPr>
        </p:nvSpPr>
        <p:spPr bwMode="gray">
          <a:xfrm>
            <a:off x="9274877"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9" name="Text placeholder - column 2"/>
          <p:cNvSpPr>
            <a:spLocks noGrp="1"/>
          </p:cNvSpPr>
          <p:nvPr>
            <p:ph type="body" sz="quarter" idx="15" hasCustomPrompt="1"/>
          </p:nvPr>
        </p:nvSpPr>
        <p:spPr>
          <a:xfrm>
            <a:off x="3427626" y="3878221"/>
            <a:ext cx="2415600" cy="2457780"/>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0" name="Picture Placeholder 4"/>
          <p:cNvSpPr>
            <a:spLocks noGrp="1"/>
          </p:cNvSpPr>
          <p:nvPr>
            <p:ph type="pic" sz="quarter" idx="16" hasCustomPrompt="1"/>
          </p:nvPr>
        </p:nvSpPr>
        <p:spPr bwMode="gray">
          <a:xfrm>
            <a:off x="3427626"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13" name="Text placeholder - column 2"/>
          <p:cNvSpPr>
            <a:spLocks noGrp="1"/>
          </p:cNvSpPr>
          <p:nvPr>
            <p:ph type="body" sz="quarter" idx="17" hasCustomPrompt="1"/>
          </p:nvPr>
        </p:nvSpPr>
        <p:spPr>
          <a:xfrm>
            <a:off x="6351252" y="3878221"/>
            <a:ext cx="2415600" cy="2457780"/>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4" name="Picture Placeholder 4"/>
          <p:cNvSpPr>
            <a:spLocks noGrp="1"/>
          </p:cNvSpPr>
          <p:nvPr>
            <p:ph type="pic" sz="quarter" idx="18" hasCustomPrompt="1"/>
          </p:nvPr>
        </p:nvSpPr>
        <p:spPr bwMode="gray">
          <a:xfrm>
            <a:off x="6351252"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818498783"/>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orient="horz" pos="551">
          <p15:clr>
            <a:srgbClr val="FBAE40"/>
          </p15:clr>
        </p15:guide>
        <p15:guide id="4" orient="horz" pos="1021">
          <p15:clr>
            <a:srgbClr val="FBAE40"/>
          </p15:clr>
        </p15:guide>
        <p15:guide id="5" orient="horz" pos="2110">
          <p15:clr>
            <a:srgbClr val="FBAE40"/>
          </p15:clr>
        </p15:guide>
        <p15:guide id="6" orient="horz" pos="2442">
          <p15:clr>
            <a:srgbClr val="FBAE40"/>
          </p15:clr>
        </p15:guide>
        <p15:guide id="7" orient="horz" pos="3990">
          <p15:clr>
            <a:srgbClr val="FBAE40"/>
          </p15:clr>
        </p15:guide>
        <p15:guide id="8" pos="1840">
          <p15:clr>
            <a:srgbClr val="FBAE40"/>
          </p15:clr>
        </p15:guide>
        <p15:guide id="9" pos="2159">
          <p15:clr>
            <a:srgbClr val="FBAE40"/>
          </p15:clr>
        </p15:guide>
        <p15:guide id="10" pos="3683">
          <p15:clr>
            <a:srgbClr val="FBAE40"/>
          </p15:clr>
        </p15:guide>
        <p15:guide id="11" pos="4000">
          <p15:clr>
            <a:srgbClr val="FBAE40"/>
          </p15:clr>
        </p15:guide>
        <p15:guide id="12" pos="5525">
          <p15:clr>
            <a:srgbClr val="FBAE40"/>
          </p15:clr>
        </p15:guide>
        <p15:guide id="13" pos="5842">
          <p15:clr>
            <a:srgbClr val="FBAE40"/>
          </p15:clr>
        </p15:guide>
        <p15:guide id="14" pos="736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7" name="Text Placeholder - column 3"/>
          <p:cNvSpPr>
            <a:spLocks noGrp="1"/>
          </p:cNvSpPr>
          <p:nvPr>
            <p:ph type="body" sz="quarter" idx="13" hasCustomPrompt="1"/>
          </p:nvPr>
        </p:nvSpPr>
        <p:spPr>
          <a:xfrm>
            <a:off x="8126477" y="1620000"/>
            <a:ext cx="3564000"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 column 2"/>
          <p:cNvSpPr>
            <a:spLocks noGrp="1"/>
          </p:cNvSpPr>
          <p:nvPr>
            <p:ph type="body" sz="quarter" idx="12" hasCustomPrompt="1"/>
          </p:nvPr>
        </p:nvSpPr>
        <p:spPr>
          <a:xfrm>
            <a:off x="4315238" y="1620000"/>
            <a:ext cx="3564000"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4000" y="1620000"/>
            <a:ext cx="3564000"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8664163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600"/>
            </a:lvl2pPr>
          </a:lstStyle>
          <a:p>
            <a:pPr lvl="0"/>
            <a:r>
              <a:rPr lang="en-US" noProof="0"/>
              <a:t>“Quote goes here </a:t>
            </a:r>
            <a:br>
              <a:rPr lang="en-US" noProof="0"/>
            </a:br>
            <a:r>
              <a:rPr lang="en-US" noProof="0"/>
              <a:t>and here.”</a:t>
            </a:r>
          </a:p>
          <a:p>
            <a:pPr lvl="1"/>
            <a:r>
              <a:rPr lang="en-US" noProof="0"/>
              <a:t>Source</a:t>
            </a:r>
          </a:p>
        </p:txBody>
      </p:sp>
    </p:spTree>
    <p:extLst>
      <p:ext uri="{BB962C8B-B14F-4D97-AF65-F5344CB8AC3E}">
        <p14:creationId xmlns:p14="http://schemas.microsoft.com/office/powerpoint/2010/main" val="568962690"/>
      </p:ext>
    </p:extLst>
  </p:cSld>
  <p:clrMapOvr>
    <a:masterClrMapping/>
  </p:clrMapOvr>
  <p:extLst>
    <p:ext uri="{DCECCB84-F9BA-43D5-87BE-67443E8EF086}">
      <p15:sldGuideLst xmlns:p15="http://schemas.microsoft.com/office/powerpoint/2012/main">
        <p15:guide id="1" pos="317">
          <p15:clr>
            <a:srgbClr val="FBAE40"/>
          </p15:clr>
        </p15:guide>
        <p15:guide id="4" orient="horz" pos="1133">
          <p15:clr>
            <a:srgbClr val="FBAE40"/>
          </p15:clr>
        </p15:guide>
        <p15:guide id="5" orient="horz" pos="3204">
          <p15:clr>
            <a:srgbClr val="FBAE40"/>
          </p15:clr>
        </p15:guide>
        <p15:guide id="6" pos="7363">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Text with Image 1/3">
    <p:spTree>
      <p:nvGrpSpPr>
        <p:cNvPr id="1" name=""/>
        <p:cNvGrpSpPr/>
        <p:nvPr/>
      </p:nvGrpSpPr>
      <p:grpSpPr>
        <a:xfrm>
          <a:off x="0" y="0"/>
          <a:ext cx="0" cy="0"/>
          <a:chOff x="0" y="0"/>
          <a:chExt cx="0" cy="0"/>
        </a:xfrm>
      </p:grpSpPr>
      <p:sp>
        <p:nvSpPr>
          <p:cNvPr id="5" name="Picture Placeholder 1/3 right"/>
          <p:cNvSpPr>
            <a:spLocks noGrp="1"/>
          </p:cNvSpPr>
          <p:nvPr>
            <p:ph type="pic" sz="quarter" idx="10" hasCustomPrompt="1"/>
          </p:nvPr>
        </p:nvSpPr>
        <p:spPr bwMode="gray">
          <a:xfrm>
            <a:off x="8127175" y="0"/>
            <a:ext cx="4068000"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p:cNvSpPr>
            <a:spLocks noGrp="1"/>
          </p:cNvSpPr>
          <p:nvPr>
            <p:ph type="body" sz="quarter" idx="11" hasCustomPrompt="1"/>
          </p:nvPr>
        </p:nvSpPr>
        <p:spPr bwMode="black">
          <a:xfrm>
            <a:off x="503999" y="1620000"/>
            <a:ext cx="7092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endParaRPr lang="de-DE"/>
          </a:p>
        </p:txBody>
      </p:sp>
      <p:sp>
        <p:nvSpPr>
          <p:cNvPr id="3" name="Title"/>
          <p:cNvSpPr>
            <a:spLocks noGrp="1"/>
          </p:cNvSpPr>
          <p:nvPr>
            <p:ph type="title" hasCustomPrompt="1"/>
          </p:nvPr>
        </p:nvSpPr>
        <p:spPr>
          <a:xfrm>
            <a:off x="504001" y="504000"/>
            <a:ext cx="7092000"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2105631082"/>
      </p:ext>
    </p:extLst>
  </p:cSld>
  <p:clrMapOvr>
    <a:masterClrMapping/>
  </p:clrMapOvr>
  <p:extLst>
    <p:ext uri="{DCECCB84-F9BA-43D5-87BE-67443E8EF086}">
      <p15:sldGuideLst xmlns:p15="http://schemas.microsoft.com/office/powerpoint/2012/main">
        <p15:guide id="1" pos="317">
          <p15:clr>
            <a:srgbClr val="FBAE40"/>
          </p15:clr>
        </p15:guide>
        <p15:guide id="2" orient="horz" pos="3991">
          <p15:clr>
            <a:srgbClr val="FBAE40"/>
          </p15:clr>
        </p15:guide>
        <p15:guide id="3" pos="4786">
          <p15:clr>
            <a:srgbClr val="FBAE40"/>
          </p15:clr>
        </p15:guide>
        <p15:guide id="4" pos="5119">
          <p15:clr>
            <a:srgbClr val="FBAE40"/>
          </p15:clr>
        </p15:guide>
        <p15:guide id="5" orient="horz" pos="317">
          <p15:clr>
            <a:srgbClr val="FBAE40"/>
          </p15:clr>
        </p15:guide>
        <p15:guide id="6" orient="horz" pos="551">
          <p15:clr>
            <a:srgbClr val="FBAE40"/>
          </p15:clr>
        </p15:guide>
        <p15:guide id="7" orient="horz" pos="102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Text with Image 1/2">
    <p:spTree>
      <p:nvGrpSpPr>
        <p:cNvPr id="1" name=""/>
        <p:cNvGrpSpPr/>
        <p:nvPr/>
      </p:nvGrpSpPr>
      <p:grpSpPr>
        <a:xfrm>
          <a:off x="0" y="0"/>
          <a:ext cx="0" cy="0"/>
          <a:chOff x="0" y="0"/>
          <a:chExt cx="0" cy="0"/>
        </a:xfrm>
      </p:grpSpPr>
      <p:sp>
        <p:nvSpPr>
          <p:cNvPr id="5" name="Picture Placeholder 1/2 right"/>
          <p:cNvSpPr>
            <a:spLocks noGrp="1"/>
          </p:cNvSpPr>
          <p:nvPr>
            <p:ph type="pic" sz="quarter" idx="10" hasCustomPrompt="1"/>
          </p:nvPr>
        </p:nvSpPr>
        <p:spPr bwMode="gray">
          <a:xfrm>
            <a:off x="6097588" y="0"/>
            <a:ext cx="6097587"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1/2"/>
          <p:cNvSpPr>
            <a:spLocks noGrp="1"/>
          </p:cNvSpPr>
          <p:nvPr>
            <p:ph type="body" sz="quarter" idx="11" hasCustomPrompt="1"/>
          </p:nvPr>
        </p:nvSpPr>
        <p:spPr bwMode="black">
          <a:xfrm>
            <a:off x="503999" y="1620000"/>
            <a:ext cx="5112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endParaRPr lang="de-DE"/>
          </a:p>
        </p:txBody>
      </p:sp>
      <p:sp>
        <p:nvSpPr>
          <p:cNvPr id="2" name="Title"/>
          <p:cNvSpPr>
            <a:spLocks noGrp="1"/>
          </p:cNvSpPr>
          <p:nvPr>
            <p:ph type="title" hasCustomPrompt="1"/>
          </p:nvPr>
        </p:nvSpPr>
        <p:spPr>
          <a:xfrm>
            <a:off x="504001" y="504000"/>
            <a:ext cx="5112000"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2507361123"/>
      </p:ext>
    </p:extLst>
  </p:cSld>
  <p:clrMapOvr>
    <a:masterClrMapping/>
  </p:clrMapOvr>
  <p:extLst>
    <p:ext uri="{DCECCB84-F9BA-43D5-87BE-67443E8EF086}">
      <p15:sldGuideLst xmlns:p15="http://schemas.microsoft.com/office/powerpoint/2012/main">
        <p15:guide id="1" pos="3841">
          <p15:clr>
            <a:srgbClr val="FBAE40"/>
          </p15:clr>
        </p15:guide>
        <p15:guide id="2" orient="horz" pos="317">
          <p15:clr>
            <a:srgbClr val="FBAE40"/>
          </p15:clr>
        </p15:guide>
        <p15:guide id="3" orient="horz" pos="551">
          <p15:clr>
            <a:srgbClr val="FBAE40"/>
          </p15:clr>
        </p15:guide>
        <p15:guide id="4" orient="horz" pos="1020">
          <p15:clr>
            <a:srgbClr val="FBAE40"/>
          </p15:clr>
        </p15:guide>
        <p15:guide id="5" orient="horz" pos="3991">
          <p15:clr>
            <a:srgbClr val="FBAE40"/>
          </p15:clr>
        </p15:guide>
        <p15:guide id="6" pos="3538">
          <p15:clr>
            <a:srgbClr val="FBAE40"/>
          </p15:clr>
        </p15:guide>
        <p15:guide id="7" pos="317">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Full Bleed Image ">
    <p:spTree>
      <p:nvGrpSpPr>
        <p:cNvPr id="1" name=""/>
        <p:cNvGrpSpPr/>
        <p:nvPr/>
      </p:nvGrpSpPr>
      <p:grpSpPr>
        <a:xfrm>
          <a:off x="0" y="0"/>
          <a:ext cx="0" cy="0"/>
          <a:chOff x="0" y="0"/>
          <a:chExt cx="0" cy="0"/>
        </a:xfrm>
      </p:grpSpPr>
      <p:sp>
        <p:nvSpPr>
          <p:cNvPr id="5" name="Picture Placeholder"/>
          <p:cNvSpPr>
            <a:spLocks noGrp="1"/>
          </p:cNvSpPr>
          <p:nvPr>
            <p:ph type="pic" sz="quarter" idx="10" hasCustomPrompt="1"/>
          </p:nvPr>
        </p:nvSpPr>
        <p:spPr bwMode="gray">
          <a:xfrm>
            <a:off x="1" y="0"/>
            <a:ext cx="12195175"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32083049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xt and Screenshot">
    <p:spTree>
      <p:nvGrpSpPr>
        <p:cNvPr id="1" name=""/>
        <p:cNvGrpSpPr/>
        <p:nvPr/>
      </p:nvGrpSpPr>
      <p:grpSpPr>
        <a:xfrm>
          <a:off x="0" y="0"/>
          <a:ext cx="0" cy="0"/>
          <a:chOff x="0" y="0"/>
          <a:chExt cx="0" cy="0"/>
        </a:xfrm>
      </p:grpSpPr>
      <p:sp>
        <p:nvSpPr>
          <p:cNvPr id="5" name="Picture Placeholder"/>
          <p:cNvSpPr>
            <a:spLocks noGrp="1"/>
          </p:cNvSpPr>
          <p:nvPr>
            <p:ph type="pic" sz="quarter" idx="13" hasCustomPrompt="1"/>
          </p:nvPr>
        </p:nvSpPr>
        <p:spPr bwMode="gray">
          <a:xfrm>
            <a:off x="6362477" y="1620000"/>
            <a:ext cx="5328000" cy="4716000"/>
          </a:xfrm>
          <a:noFill/>
        </p:spPr>
        <p:txBody>
          <a:bodyPr vert="horz" lIns="0" tIns="1512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screenshot</a:t>
            </a:r>
            <a:endParaRPr lang="de-DE" dirty="0"/>
          </a:p>
        </p:txBody>
      </p:sp>
      <p:sp>
        <p:nvSpPr>
          <p:cNvPr id="4" name="Text Placeholder"/>
          <p:cNvSpPr>
            <a:spLocks noGrp="1"/>
          </p:cNvSpPr>
          <p:nvPr>
            <p:ph type="body" sz="quarter" idx="10" hasCustomPrompt="1"/>
          </p:nvPr>
        </p:nvSpPr>
        <p:spPr>
          <a:xfrm>
            <a:off x="504000" y="1620000"/>
            <a:ext cx="5328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1048841459"/>
      </p:ext>
    </p:extLst>
  </p:cSld>
  <p:clrMapOvr>
    <a:masterClrMapping/>
  </p:clrMapOvr>
  <p:extLst>
    <p:ext uri="{DCECCB84-F9BA-43D5-87BE-67443E8EF086}">
      <p15:sldGuideLst xmlns:p15="http://schemas.microsoft.com/office/powerpoint/2012/main">
        <p15:guide id="1" pos="317">
          <p15:clr>
            <a:srgbClr val="FBAE40"/>
          </p15:clr>
        </p15:guide>
        <p15:guide id="2" orient="horz" pos="1020">
          <p15:clr>
            <a:srgbClr val="FBAE40"/>
          </p15:clr>
        </p15:guide>
        <p15:guide id="3" pos="3674">
          <p15:clr>
            <a:srgbClr val="FBAE40"/>
          </p15:clr>
        </p15:guide>
        <p15:guide id="4" pos="4008">
          <p15:clr>
            <a:srgbClr val="FBAE40"/>
          </p15:clr>
        </p15:guide>
        <p15:guide id="5" pos="7364">
          <p15:clr>
            <a:srgbClr val="FBAE40"/>
          </p15:clr>
        </p15:guide>
        <p15:guide id="6" orient="horz" pos="317">
          <p15:clr>
            <a:srgbClr val="FBAE40"/>
          </p15:clr>
        </p15:guide>
        <p15:guide id="7" orient="horz" pos="551">
          <p15:clr>
            <a:srgbClr val="FBAE40"/>
          </p15:clr>
        </p15:guide>
        <p15:guide id="8" orient="horz" pos="3991">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p:cNvSpPr>
            <a:spLocks noGrp="1"/>
          </p:cNvSpPr>
          <p:nvPr>
            <p:ph idx="1" hasCustomPrompt="1"/>
          </p:nvPr>
        </p:nvSpPr>
        <p:spPr bwMode="gray">
          <a:xfrm>
            <a:off x="504000" y="1620000"/>
            <a:ext cx="11185200" cy="4716000"/>
          </a:xfrm>
          <a:noFill/>
        </p:spPr>
        <p:txBody>
          <a:bodyPr tIns="1368000"/>
          <a:lstStyle>
            <a:lvl1pPr algn="ctr">
              <a:defRPr sz="1400" b="0"/>
            </a:lvl1pPr>
          </a:lstStyle>
          <a:p>
            <a:pPr lvl="0"/>
            <a:r>
              <a:rPr lang="en-US"/>
              <a:t>Click to add content</a:t>
            </a:r>
          </a:p>
        </p:txBody>
      </p:sp>
      <p:sp>
        <p:nvSpPr>
          <p:cNvPr id="2" name="Title"/>
          <p:cNvSpPr>
            <a:spLocks noGrp="1"/>
          </p:cNvSpPr>
          <p:nvPr>
            <p:ph type="title" hasCustomPrompt="1"/>
          </p:nvPr>
        </p:nvSpPr>
        <p:spPr/>
        <p:txBody>
          <a:bodyPr/>
          <a:lstStyle/>
          <a:p>
            <a:r>
              <a:rPr lang="en-US" noProof="0"/>
              <a:t>Insert page title (sentence case)</a:t>
            </a:r>
            <a:endParaRPr lang="en-US"/>
          </a:p>
        </p:txBody>
      </p:sp>
    </p:spTree>
    <p:extLst>
      <p:ext uri="{BB962C8B-B14F-4D97-AF65-F5344CB8AC3E}">
        <p14:creationId xmlns:p14="http://schemas.microsoft.com/office/powerpoint/2010/main" val="24328724"/>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orient="horz" pos="551">
          <p15:clr>
            <a:srgbClr val="FBAE40"/>
          </p15:clr>
        </p15:guide>
        <p15:guide id="4" orient="horz" pos="1020">
          <p15:clr>
            <a:srgbClr val="FBAE40"/>
          </p15:clr>
        </p15:guide>
        <p15:guide id="5" orient="horz" pos="3991">
          <p15:clr>
            <a:srgbClr val="FBAE40"/>
          </p15:clr>
        </p15:guide>
        <p15:guide id="6" pos="7364">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3049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Thank You and Contact Information">
    <p:bg>
      <p:bgRef idx="1001">
        <a:schemeClr val="bg1"/>
      </p:bgRef>
    </p:bg>
    <p:spTree>
      <p:nvGrpSpPr>
        <p:cNvPr id="1" name=""/>
        <p:cNvGrpSpPr/>
        <p:nvPr/>
      </p:nvGrpSpPr>
      <p:grpSpPr>
        <a:xfrm>
          <a:off x="0" y="0"/>
          <a:ext cx="0" cy="0"/>
          <a:chOff x="0" y="0"/>
          <a:chExt cx="0" cy="0"/>
        </a:xfrm>
      </p:grpSpPr>
      <p:pic>
        <p:nvPicPr>
          <p:cNvPr id="7" name="SAP Logo" descr="SAP Logo" title="SAP Logo"/>
          <p:cNvPicPr>
            <a:picLocks noChangeAspect="1"/>
          </p:cNvPicPr>
          <p:nvPr userDrawn="1"/>
        </p:nvPicPr>
        <p:blipFill>
          <a:blip r:embed="rId2"/>
          <a:stretch>
            <a:fillRect/>
          </a:stretch>
        </p:blipFill>
        <p:spPr>
          <a:xfrm>
            <a:off x="9725565" y="5994000"/>
            <a:ext cx="1963635" cy="360000"/>
          </a:xfrm>
          <a:prstGeom prst="rect">
            <a:avLst/>
          </a:prstGeom>
        </p:spPr>
      </p:pic>
      <p:sp>
        <p:nvSpPr>
          <p:cNvPr id="93" name="Contact information"/>
          <p:cNvSpPr>
            <a:spLocks noGrp="1"/>
          </p:cNvSpPr>
          <p:nvPr>
            <p:ph type="body" sz="quarter" idx="10" hasCustomPrompt="1"/>
          </p:nvPr>
        </p:nvSpPr>
        <p:spPr>
          <a:xfrm>
            <a:off x="504000" y="2905487"/>
            <a:ext cx="5593588" cy="2501010"/>
          </a:xfrm>
        </p:spPr>
        <p:txBody>
          <a:bodyPr anchor="t" anchorCtr="0">
            <a:noAutofit/>
          </a:bodyPr>
          <a:lstStyle>
            <a:lvl1pPr>
              <a:spcBef>
                <a:spcPts val="0"/>
              </a:spcBef>
              <a:spcAft>
                <a:spcPts val="1200"/>
              </a:spcAft>
              <a:defRPr sz="1600" b="0"/>
            </a:lvl1pPr>
            <a:lvl2pPr marL="0" indent="0">
              <a:spcBef>
                <a:spcPts val="0"/>
              </a:spcBef>
              <a:buNone/>
              <a:defRPr sz="1600" b="0"/>
            </a:lvl2pPr>
          </a:lstStyle>
          <a:p>
            <a:r>
              <a:rPr lang="en-US"/>
              <a:t>Contact information:</a:t>
            </a:r>
          </a:p>
          <a:p>
            <a:pPr lvl="1"/>
            <a:r>
              <a:rPr lang="en-US"/>
              <a:t>F name L name</a:t>
            </a:r>
          </a:p>
          <a:p>
            <a:pPr lvl="1"/>
            <a:r>
              <a:rPr lang="en-US"/>
              <a:t>Title</a:t>
            </a:r>
          </a:p>
          <a:p>
            <a:pPr lvl="1"/>
            <a:r>
              <a:rPr lang="en-US"/>
              <a:t>Address</a:t>
            </a:r>
          </a:p>
          <a:p>
            <a:pPr lvl="1"/>
            <a:r>
              <a:rPr lang="en-US"/>
              <a:t>Phone number</a:t>
            </a:r>
          </a:p>
        </p:txBody>
      </p:sp>
      <p:sp>
        <p:nvSpPr>
          <p:cNvPr id="2" name="Thank you"/>
          <p:cNvSpPr>
            <a:spLocks noGrp="1"/>
          </p:cNvSpPr>
          <p:nvPr>
            <p:ph type="ctrTitle" hasCustomPrompt="1"/>
          </p:nvPr>
        </p:nvSpPr>
        <p:spPr bwMode="gray">
          <a:xfrm>
            <a:off x="504000" y="1467009"/>
            <a:ext cx="5593588" cy="923116"/>
          </a:xfrm>
        </p:spPr>
        <p:txBody>
          <a:bodyPr anchor="t" anchorCtr="0">
            <a:noAutofit/>
          </a:bodyPr>
          <a:lstStyle>
            <a:lvl1pPr>
              <a:defRPr sz="5500">
                <a:solidFill>
                  <a:schemeClr val="accent1"/>
                </a:solidFill>
                <a:latin typeface="+mj-lt"/>
              </a:defRPr>
            </a:lvl1pPr>
          </a:lstStyle>
          <a:p>
            <a:r>
              <a:rPr lang="en-US"/>
              <a:t>Thank you.</a:t>
            </a:r>
            <a:endParaRPr lang="de-DE"/>
          </a:p>
        </p:txBody>
      </p:sp>
    </p:spTree>
    <p:extLst>
      <p:ext uri="{BB962C8B-B14F-4D97-AF65-F5344CB8AC3E}">
        <p14:creationId xmlns:p14="http://schemas.microsoft.com/office/powerpoint/2010/main" val="262836541"/>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7364">
          <p15:clr>
            <a:srgbClr val="FBAE40"/>
          </p15:clr>
        </p15:guide>
        <p15:guide id="2" orient="horz" pos="924">
          <p15:clr>
            <a:srgbClr val="FBAE40"/>
          </p15:clr>
        </p15:guide>
        <p15:guide id="4" orient="horz" pos="1830">
          <p15:clr>
            <a:srgbClr val="FBAE40"/>
          </p15:clr>
        </p15:guide>
        <p15:guide id="5" orient="horz" pos="4000">
          <p15:clr>
            <a:srgbClr val="FBAE40"/>
          </p15:clr>
        </p15:guide>
        <p15:guide id="6" pos="317">
          <p15:clr>
            <a:srgbClr val="FBAE40"/>
          </p15:clr>
        </p15:guide>
        <p15:guide id="8" pos="3841">
          <p15:clr>
            <a:srgbClr val="FBAE40"/>
          </p15:clr>
        </p15:guide>
        <p15:guide id="9" orient="horz" pos="318">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Copyright">
    <p:spTree>
      <p:nvGrpSpPr>
        <p:cNvPr id="1" name=""/>
        <p:cNvGrpSpPr/>
        <p:nvPr/>
      </p:nvGrpSpPr>
      <p:grpSpPr>
        <a:xfrm>
          <a:off x="0" y="0"/>
          <a:ext cx="0" cy="0"/>
          <a:chOff x="0" y="0"/>
          <a:chExt cx="0" cy="0"/>
        </a:xfrm>
      </p:grpSpPr>
      <p:pic>
        <p:nvPicPr>
          <p:cNvPr id="16" name="SAP Logo" descr="SAP Logo" title="SAP Logo"/>
          <p:cNvPicPr>
            <a:picLocks noChangeAspect="1"/>
          </p:cNvPicPr>
          <p:nvPr userDrawn="1"/>
        </p:nvPicPr>
        <p:blipFill>
          <a:blip r:embed="rId2"/>
          <a:stretch>
            <a:fillRect/>
          </a:stretch>
        </p:blipFill>
        <p:spPr>
          <a:xfrm>
            <a:off x="9725565" y="5994000"/>
            <a:ext cx="1963635" cy="360000"/>
          </a:xfrm>
          <a:prstGeom prst="rect">
            <a:avLst/>
          </a:prstGeom>
        </p:spPr>
      </p:pic>
      <p:sp>
        <p:nvSpPr>
          <p:cNvPr id="19" name="Copyright information English"/>
          <p:cNvSpPr txBox="1"/>
          <p:nvPr userDrawn="1"/>
        </p:nvSpPr>
        <p:spPr bwMode="black">
          <a:xfrm>
            <a:off x="503238" y="2645292"/>
            <a:ext cx="5872310"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dirty="0"/>
              <a:t>© 2019 SAP SE or an SAP affiliate company. All rights reserved.</a:t>
            </a:r>
            <a:endParaRPr lang="de-DE" sz="800" kern="0" dirty="0">
              <a:ea typeface="Arial Unicode MS" pitchFamily="34" charset="-128"/>
              <a:cs typeface="Arial Unicode MS" pitchFamily="34" charset="-128"/>
            </a:endParaRPr>
          </a:p>
          <a:p>
            <a:pPr>
              <a:spcBef>
                <a:spcPts val="600"/>
              </a:spcBef>
            </a:pPr>
            <a:r>
              <a:rPr lang="en-US" sz="8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SAP affiliate company.</a:t>
            </a:r>
          </a:p>
          <a:p>
            <a:pPr>
              <a:spcBef>
                <a:spcPts val="600"/>
              </a:spcBef>
            </a:pPr>
            <a:r>
              <a:rPr lang="en-US" sz="800" kern="1200" dirty="0">
                <a:solidFill>
                  <a:schemeClr val="tx1"/>
                </a:solidFill>
                <a:latin typeface="Arial"/>
                <a:ea typeface="Arial Unicode MS" panose="020B0604020202020204" pitchFamily="34" charset="-128"/>
                <a:cs typeface="+mn-cs"/>
              </a:rPr>
              <a:t>The information contained herein may be changed without prior notice. Some software products marketed by SAP SE and its distributors contain proprietary software components of other software vendors. National product specifications may vary.</a:t>
            </a:r>
          </a:p>
          <a:p>
            <a:pPr>
              <a:spcBef>
                <a:spcPts val="600"/>
              </a:spcBef>
            </a:pPr>
            <a:r>
              <a:rPr lang="en-US" sz="8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set forth in the express warranty statements accompanying such products and services, if any. Nothing herein should be construed as constituting an additional warranty. </a:t>
            </a:r>
          </a:p>
          <a:p>
            <a:pPr>
              <a:spcBef>
                <a:spcPts val="600"/>
              </a:spcBef>
            </a:pPr>
            <a:r>
              <a:rPr lang="en-US" sz="8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platforms,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a:t>
            </a:r>
            <a:r>
              <a:rPr lang="en-US" sz="800" kern="1200" baseline="0" dirty="0">
                <a:solidFill>
                  <a:schemeClr val="tx1"/>
                </a:solidFill>
                <a:latin typeface="Arial"/>
                <a:ea typeface="Arial Unicode MS" panose="020B0604020202020204" pitchFamily="34" charset="-128"/>
                <a:cs typeface="+mn-cs"/>
              </a:rPr>
              <a:t> </a:t>
            </a:r>
            <a:r>
              <a:rPr lang="en-US" sz="800" kern="1200" dirty="0">
                <a:solidFill>
                  <a:schemeClr val="tx1"/>
                </a:solidFill>
                <a:latin typeface="Arial"/>
                <a:ea typeface="Arial Unicode MS" panose="020B0604020202020204" pitchFamily="34" charset="-128"/>
                <a:cs typeface="+mn-cs"/>
              </a:rPr>
              <a:t>risks and uncertainties that could cause actual results to differ materially from expectations. Readers are cautioned not to place undue reliance on these forward-looking statements, and they should not be relied upon in making purchasing decisions.</a:t>
            </a:r>
          </a:p>
          <a:p>
            <a:pPr>
              <a:spcBef>
                <a:spcPts val="600"/>
              </a:spcBef>
            </a:pPr>
            <a:r>
              <a:rPr lang="en-US" sz="8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(or an SAP affiliate company) in Germany and other countries. All other product and service names mentioned are the trademarks of their respective companies. </a:t>
            </a:r>
          </a:p>
          <a:p>
            <a:pPr>
              <a:spcBef>
                <a:spcPts val="600"/>
              </a:spcBef>
            </a:pPr>
            <a:r>
              <a:rPr lang="en-US" sz="800" kern="1200" dirty="0">
                <a:solidFill>
                  <a:schemeClr val="tx1"/>
                </a:solidFill>
                <a:latin typeface="Arial"/>
                <a:ea typeface="Arial Unicode MS" panose="020B0604020202020204" pitchFamily="34" charset="-128"/>
                <a:cs typeface="+mn-cs"/>
              </a:rPr>
              <a:t>See </a:t>
            </a:r>
            <a:r>
              <a:rPr lang="en-US" sz="800" kern="1200" dirty="0">
                <a:solidFill>
                  <a:schemeClr val="tx1"/>
                </a:solidFill>
                <a:latin typeface="Arial"/>
                <a:ea typeface="Arial Unicode MS" panose="020B0604020202020204" pitchFamily="34" charset="-128"/>
                <a:cs typeface="+mn-cs"/>
                <a:hlinkClick r:id="rId3"/>
              </a:rPr>
              <a:t>www.sap.com/copyright</a:t>
            </a:r>
            <a:r>
              <a:rPr lang="en-US" sz="800" kern="1200" dirty="0">
                <a:solidFill>
                  <a:schemeClr val="tx1"/>
                </a:solidFill>
                <a:latin typeface="Arial"/>
                <a:ea typeface="Arial Unicode MS" panose="020B0604020202020204" pitchFamily="34" charset="-128"/>
                <a:cs typeface="+mn-cs"/>
              </a:rPr>
              <a:t> for additional trademark information and notices.</a:t>
            </a:r>
          </a:p>
        </p:txBody>
      </p:sp>
      <p:sp>
        <p:nvSpPr>
          <p:cNvPr id="44" name="www.sap.com - contact SAP link">
            <a:hlinkClick r:id="rId4" tooltip="www.sap.com/contactsap"/>
          </p:cNvPr>
          <p:cNvSpPr txBox="1"/>
          <p:nvPr userDrawn="1"/>
        </p:nvSpPr>
        <p:spPr bwMode="black">
          <a:xfrm>
            <a:off x="503238" y="2461398"/>
            <a:ext cx="221539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dirty="0">
                <a:solidFill>
                  <a:schemeClr val="accent1"/>
                </a:solidFill>
                <a:latin typeface="Arial"/>
                <a:ea typeface="Arial Unicode MS" panose="020B0604020202020204" pitchFamily="34" charset="-128"/>
                <a:cs typeface="+mn-cs"/>
              </a:rPr>
              <a:t>www.sap.com</a:t>
            </a:r>
            <a:r>
              <a:rPr lang="en-US" sz="1100" b="1" kern="1200" dirty="0">
                <a:solidFill>
                  <a:schemeClr val="tx1"/>
                </a:solidFill>
                <a:latin typeface="Arial"/>
                <a:ea typeface="Arial Unicode MS" panose="020B0604020202020204" pitchFamily="34" charset="-128"/>
                <a:cs typeface="+mn-cs"/>
              </a:rPr>
              <a:t>/contactsap</a:t>
            </a:r>
          </a:p>
        </p:txBody>
      </p:sp>
      <p:pic>
        <p:nvPicPr>
          <p:cNvPr id="18" name="Linkedin icon with link">
            <a:hlinkClick r:id="rId5"/>
          </p:cNvPr>
          <p:cNvPicPr>
            <a:picLocks noChangeAspect="1"/>
          </p:cNvPicPr>
          <p:nvPr userDrawn="1"/>
        </p:nvPicPr>
        <p:blipFill>
          <a:blip r:embed="rId6"/>
          <a:stretch>
            <a:fillRect/>
          </a:stretch>
        </p:blipFill>
        <p:spPr>
          <a:xfrm>
            <a:off x="2273814" y="1749959"/>
            <a:ext cx="361809" cy="361809"/>
          </a:xfrm>
          <a:prstGeom prst="rect">
            <a:avLst/>
          </a:prstGeom>
        </p:spPr>
      </p:pic>
      <p:pic>
        <p:nvPicPr>
          <p:cNvPr id="20" name="YouTube icon with link">
            <a:hlinkClick r:id="rId7"/>
          </p:cNvPr>
          <p:cNvPicPr>
            <a:picLocks noChangeAspect="1"/>
          </p:cNvPicPr>
          <p:nvPr userDrawn="1"/>
        </p:nvPicPr>
        <p:blipFill>
          <a:blip r:embed="rId8"/>
          <a:stretch>
            <a:fillRect/>
          </a:stretch>
        </p:blipFill>
        <p:spPr>
          <a:xfrm>
            <a:off x="1683278" y="1749063"/>
            <a:ext cx="363600" cy="363600"/>
          </a:xfrm>
          <a:prstGeom prst="rect">
            <a:avLst/>
          </a:prstGeom>
        </p:spPr>
      </p:pic>
      <p:pic>
        <p:nvPicPr>
          <p:cNvPr id="21" name="Twitter icon with link">
            <a:hlinkClick r:id="rId9" tooltip="https://twitter.com/sap"/>
          </p:cNvPr>
          <p:cNvPicPr>
            <a:picLocks noChangeAspect="1"/>
          </p:cNvPicPr>
          <p:nvPr userDrawn="1"/>
        </p:nvPicPr>
        <p:blipFill>
          <a:blip r:embed="rId10"/>
          <a:stretch>
            <a:fillRect/>
          </a:stretch>
        </p:blipFill>
        <p:spPr>
          <a:xfrm>
            <a:off x="1094533" y="1749959"/>
            <a:ext cx="361809" cy="361809"/>
          </a:xfrm>
          <a:prstGeom prst="rect">
            <a:avLst/>
          </a:prstGeom>
        </p:spPr>
      </p:pic>
      <p:pic>
        <p:nvPicPr>
          <p:cNvPr id="22" name="Facebook icon with link">
            <a:hlinkClick r:id="rId11"/>
          </p:cNvPr>
          <p:cNvPicPr>
            <a:picLocks noChangeAspect="1"/>
          </p:cNvPicPr>
          <p:nvPr userDrawn="1"/>
        </p:nvPicPr>
        <p:blipFill>
          <a:blip r:embed="rId12"/>
          <a:stretch>
            <a:fillRect/>
          </a:stretch>
        </p:blipFill>
        <p:spPr>
          <a:xfrm>
            <a:off x="503997" y="1749063"/>
            <a:ext cx="363600" cy="363600"/>
          </a:xfrm>
          <a:prstGeom prst="rect">
            <a:avLst/>
          </a:prstGeom>
        </p:spPr>
      </p:pic>
      <p:sp>
        <p:nvSpPr>
          <p:cNvPr id="43" name="Follow all of SAP"/>
          <p:cNvSpPr txBox="1"/>
          <p:nvPr userDrawn="1"/>
        </p:nvSpPr>
        <p:spPr bwMode="black">
          <a:xfrm>
            <a:off x="503238"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0" kern="1200" dirty="0">
                <a:solidFill>
                  <a:schemeClr val="tx1"/>
                </a:solidFill>
                <a:latin typeface="Arial"/>
                <a:ea typeface="Arial Unicode MS" panose="020B0604020202020204" pitchFamily="34" charset="-128"/>
                <a:cs typeface="+mn-cs"/>
              </a:rPr>
              <a:t>Follow us</a:t>
            </a:r>
          </a:p>
        </p:txBody>
      </p:sp>
    </p:spTree>
    <p:extLst>
      <p:ext uri="{BB962C8B-B14F-4D97-AF65-F5344CB8AC3E}">
        <p14:creationId xmlns:p14="http://schemas.microsoft.com/office/powerpoint/2010/main" val="2841082766"/>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Copyright German">
    <p:spTree>
      <p:nvGrpSpPr>
        <p:cNvPr id="1" name=""/>
        <p:cNvGrpSpPr/>
        <p:nvPr/>
      </p:nvGrpSpPr>
      <p:grpSpPr>
        <a:xfrm>
          <a:off x="0" y="0"/>
          <a:ext cx="0" cy="0"/>
          <a:chOff x="0" y="0"/>
          <a:chExt cx="0" cy="0"/>
        </a:xfrm>
      </p:grpSpPr>
      <p:sp>
        <p:nvSpPr>
          <p:cNvPr id="11" name="Copyright information">
            <a:hlinkClick r:id="rId2" tooltip="www.sap.com/contactsap"/>
          </p:cNvPr>
          <p:cNvSpPr txBox="1"/>
          <p:nvPr userDrawn="1"/>
        </p:nvSpPr>
        <p:spPr bwMode="black">
          <a:xfrm>
            <a:off x="503238" y="2461398"/>
            <a:ext cx="258064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dirty="0">
                <a:solidFill>
                  <a:schemeClr val="accent1"/>
                </a:solidFill>
                <a:latin typeface="Arial"/>
                <a:ea typeface="Arial Unicode MS" panose="020B0604020202020204" pitchFamily="34" charset="-128"/>
                <a:cs typeface="+mn-cs"/>
              </a:rPr>
              <a:t>www.sap.com/germany</a:t>
            </a:r>
            <a:r>
              <a:rPr lang="en-US" sz="1100" b="1" kern="1200" dirty="0">
                <a:solidFill>
                  <a:schemeClr val="tx1"/>
                </a:solidFill>
                <a:latin typeface="Arial"/>
                <a:ea typeface="Arial Unicode MS" panose="020B0604020202020204" pitchFamily="34" charset="-128"/>
                <a:cs typeface="+mn-cs"/>
              </a:rPr>
              <a:t>/contactsap</a:t>
            </a:r>
          </a:p>
        </p:txBody>
      </p:sp>
      <p:pic>
        <p:nvPicPr>
          <p:cNvPr id="17" name="SAP Logo" descr="SAP Logo" title="SAP Logo"/>
          <p:cNvPicPr>
            <a:picLocks noChangeAspect="1"/>
          </p:cNvPicPr>
          <p:nvPr userDrawn="1"/>
        </p:nvPicPr>
        <p:blipFill>
          <a:blip r:embed="rId3"/>
          <a:stretch>
            <a:fillRect/>
          </a:stretch>
        </p:blipFill>
        <p:spPr>
          <a:xfrm>
            <a:off x="9725565" y="5994000"/>
            <a:ext cx="1963635" cy="360000"/>
          </a:xfrm>
          <a:prstGeom prst="rect">
            <a:avLst/>
          </a:prstGeom>
        </p:spPr>
      </p:pic>
      <p:sp>
        <p:nvSpPr>
          <p:cNvPr id="32" name="Copyright information-German"/>
          <p:cNvSpPr txBox="1"/>
          <p:nvPr userDrawn="1"/>
        </p:nvSpPr>
        <p:spPr bwMode="black">
          <a:xfrm>
            <a:off x="503998" y="2645292"/>
            <a:ext cx="6076808"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dirty="0"/>
              <a:t>© 2019 SAP SE </a:t>
            </a:r>
            <a:r>
              <a:rPr lang="de-DE" sz="800" b="0" noProof="0" dirty="0"/>
              <a:t>oder ein SAP-Konzernunternehmen. Alle Rechte vorbehalten</a:t>
            </a:r>
            <a:r>
              <a:rPr lang="en-US" sz="800" b="0" noProof="0" dirty="0"/>
              <a:t>.</a:t>
            </a:r>
            <a:endParaRPr lang="de-DE" sz="800" kern="0" dirty="0">
              <a:ea typeface="Arial Unicode MS" pitchFamily="34" charset="-128"/>
              <a:cs typeface="Arial Unicode MS" pitchFamily="34" charset="-128"/>
            </a:endParaRPr>
          </a:p>
          <a:p>
            <a:pPr>
              <a:spcBef>
                <a:spcPts val="600"/>
              </a:spcBef>
            </a:pPr>
            <a:r>
              <a:rPr lang="de-DE" sz="800" kern="1200" noProof="0" dirty="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SAP SE oder ein SAP-Konzernunternehmen nicht gestattet.</a:t>
            </a:r>
          </a:p>
          <a:p>
            <a:pPr>
              <a:spcBef>
                <a:spcPts val="600"/>
              </a:spcBef>
            </a:pPr>
            <a:r>
              <a:rPr lang="de-DE" sz="800" kern="1200" noProof="0" dirty="0">
                <a:solidFill>
                  <a:schemeClr val="tx1"/>
                </a:solidFill>
                <a:effectLst/>
                <a:latin typeface="Arial"/>
                <a:ea typeface="+mn-ea"/>
                <a:cs typeface="+mn-cs"/>
              </a:rPr>
              <a:t>In dieser Publikation enthaltene Informationen können ohne vorherige Ankündigung geändert werden. Die von SAP SE oder deren Vertriebsfirmen angebotenen Softwareprodukte können Softwarekomponenten auch anderer Softwarehersteller enthalten. Produkte können länderspezifische Unterschiede aufweisen.</a:t>
            </a:r>
          </a:p>
          <a:p>
            <a:pPr>
              <a:spcBef>
                <a:spcPts val="600"/>
              </a:spcBef>
            </a:pPr>
            <a:r>
              <a:rPr lang="de-DE" sz="800" kern="1200" noProof="0" dirty="0">
                <a:solidFill>
                  <a:schemeClr val="tx1"/>
                </a:solidFill>
                <a:effectLst/>
                <a:latin typeface="Arial"/>
                <a:ea typeface="+mn-ea"/>
                <a:cs typeface="+mn-cs"/>
              </a:rPr>
              <a:t>Die vorliegenden Unterlagen werden von der SAP SE oder einem SAP-Konzernunternehmen bereitgestellt und dienen ausschließlich zu Informationszwecken. Die SAP SE oder ihre Konzernunternehmen übernehmen keinerlei Haftung oder Gewährleistung für Fehler oder Unvollständigkeiten in dieser Publikation. Die SAP SE 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600"/>
              </a:spcBef>
            </a:pPr>
            <a:r>
              <a:rPr lang="de-DE" sz="800" kern="1200" noProof="0" dirty="0">
                <a:solidFill>
                  <a:schemeClr val="tx1"/>
                </a:solidFill>
                <a:effectLst/>
                <a:latin typeface="Arial"/>
                <a:ea typeface="+mn-ea"/>
                <a:cs typeface="+mn-cs"/>
              </a:rPr>
              <a:t>Insbesondere sind die SAP SE oder ihre Konzernunternehmen in keiner Weise verpflichtet, in dieser Publikation oder einer zugehörigen Präsentation dargestellte Geschäftsabläufe zu verfolgen oder hierin wiedergegebene Funktionen zu entwickeln oder zu veröffentlichen. Diese Publikation oder eine zugehörige Präsentation, die Strategie und etwaige künftige Entwicklungen, Produkte und/oder Plattformen der SAP SE oder ihrer Konzernunternehmen können von der SAP SE oder ihren Konzernunternehmen jederzeit und ohne Angabe von Gründen unangekündigt geändert werden. 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die tatsächlichen Ergebnisse von den Erwartungen abweichen können. Dem Leser wird empfohlen, diesen vorausschauenden Aussagen kein übertriebenes Vertrauen zu schenken und sich bei Kaufentscheidungen nicht auf sie zu stützen.</a:t>
            </a:r>
          </a:p>
          <a:p>
            <a:pPr>
              <a:spcBef>
                <a:spcPts val="600"/>
              </a:spcBef>
            </a:pPr>
            <a:r>
              <a:rPr lang="de-DE" sz="800" kern="1200" noProof="0" dirty="0">
                <a:solidFill>
                  <a:schemeClr val="tx1"/>
                </a:solidFill>
                <a:effectLst/>
                <a:latin typeface="Arial"/>
                <a:ea typeface="+mn-ea"/>
                <a:cs typeface="+mn-cs"/>
              </a:rPr>
              <a:t>SAP und andere in diesem Dokument erwähnte Produkte und Dienstleistungen von SAP sowie die dazugehörigen Logos sind Marken oder eingetragene Marken der SAP SE (oder von einem SAP-Konzernunternehmen) in Deutschland und verschiedenen anderen Ländern weltweit.</a:t>
            </a:r>
            <a:r>
              <a:rPr lang="de-DE" sz="800" kern="1200" baseline="0" noProof="0" dirty="0">
                <a:solidFill>
                  <a:schemeClr val="tx1"/>
                </a:solidFill>
                <a:effectLst/>
                <a:latin typeface="Arial"/>
                <a:ea typeface="+mn-ea"/>
                <a:cs typeface="+mn-cs"/>
              </a:rPr>
              <a:t> </a:t>
            </a:r>
            <a:r>
              <a:rPr lang="de-DE" sz="800" kern="1200" noProof="0" dirty="0">
                <a:solidFill>
                  <a:schemeClr val="tx1"/>
                </a:solidFill>
                <a:effectLst/>
                <a:latin typeface="Arial"/>
                <a:ea typeface="+mn-ea"/>
                <a:cs typeface="+mn-cs"/>
              </a:rPr>
              <a:t>Alle anderen Namen von Produkten und Dienstleistungen sind Marken der jeweiligen Firmen. </a:t>
            </a:r>
          </a:p>
          <a:p>
            <a:pPr>
              <a:spcBef>
                <a:spcPts val="600"/>
              </a:spcBef>
            </a:pPr>
            <a:r>
              <a:rPr lang="de-DE" sz="800" kern="1200" noProof="0" dirty="0">
                <a:solidFill>
                  <a:schemeClr val="tx1"/>
                </a:solidFill>
                <a:effectLst/>
                <a:latin typeface="Arial"/>
                <a:ea typeface="+mn-ea"/>
                <a:cs typeface="+mn-cs"/>
              </a:rPr>
              <a:t>Zusätzliche Informationen zur Marke und Vermerke finden Sie auf der Seite </a:t>
            </a:r>
            <a:r>
              <a:rPr lang="de-DE" sz="800" kern="1200" noProof="0" dirty="0">
                <a:solidFill>
                  <a:schemeClr val="tx1"/>
                </a:solidFill>
                <a:effectLst/>
                <a:latin typeface="Arial"/>
                <a:ea typeface="+mn-ea"/>
                <a:cs typeface="+mn-cs"/>
                <a:hlinkClick r:id="rId4"/>
              </a:rPr>
              <a:t>www.sap.com/corporate/de/legal/copyright.html</a:t>
            </a:r>
            <a:r>
              <a:rPr lang="de-DE" sz="800" kern="1200" noProof="0" dirty="0">
                <a:solidFill>
                  <a:schemeClr val="tx1"/>
                </a:solidFill>
                <a:effectLst/>
                <a:latin typeface="Arial"/>
                <a:ea typeface="+mn-ea"/>
                <a:cs typeface="+mn-cs"/>
              </a:rPr>
              <a:t>.</a:t>
            </a:r>
          </a:p>
        </p:txBody>
      </p:sp>
      <p:pic>
        <p:nvPicPr>
          <p:cNvPr id="26" name="Linkedin icon with link">
            <a:hlinkClick r:id="rId5"/>
          </p:cNvPr>
          <p:cNvPicPr>
            <a:picLocks noChangeAspect="1"/>
          </p:cNvPicPr>
          <p:nvPr userDrawn="1"/>
        </p:nvPicPr>
        <p:blipFill>
          <a:blip r:embed="rId6"/>
          <a:stretch>
            <a:fillRect/>
          </a:stretch>
        </p:blipFill>
        <p:spPr>
          <a:xfrm>
            <a:off x="2273814" y="1749959"/>
            <a:ext cx="361809" cy="361809"/>
          </a:xfrm>
          <a:prstGeom prst="rect">
            <a:avLst/>
          </a:prstGeom>
        </p:spPr>
      </p:pic>
      <p:pic>
        <p:nvPicPr>
          <p:cNvPr id="27" name="YouTube icon with link">
            <a:hlinkClick r:id="rId7"/>
          </p:cNvPr>
          <p:cNvPicPr>
            <a:picLocks noChangeAspect="1"/>
          </p:cNvPicPr>
          <p:nvPr userDrawn="1"/>
        </p:nvPicPr>
        <p:blipFill>
          <a:blip r:embed="rId8"/>
          <a:stretch>
            <a:fillRect/>
          </a:stretch>
        </p:blipFill>
        <p:spPr>
          <a:xfrm>
            <a:off x="1683278" y="1749063"/>
            <a:ext cx="363600" cy="363600"/>
          </a:xfrm>
          <a:prstGeom prst="rect">
            <a:avLst/>
          </a:prstGeom>
        </p:spPr>
      </p:pic>
      <p:pic>
        <p:nvPicPr>
          <p:cNvPr id="28" name="Twitter icon with link">
            <a:hlinkClick r:id="rId9" tooltip="https://twitter.com/sap"/>
          </p:cNvPr>
          <p:cNvPicPr>
            <a:picLocks noChangeAspect="1"/>
          </p:cNvPicPr>
          <p:nvPr userDrawn="1"/>
        </p:nvPicPr>
        <p:blipFill>
          <a:blip r:embed="rId10"/>
          <a:stretch>
            <a:fillRect/>
          </a:stretch>
        </p:blipFill>
        <p:spPr>
          <a:xfrm>
            <a:off x="1094533" y="1749959"/>
            <a:ext cx="361809" cy="361809"/>
          </a:xfrm>
          <a:prstGeom prst="rect">
            <a:avLst/>
          </a:prstGeom>
        </p:spPr>
      </p:pic>
      <p:pic>
        <p:nvPicPr>
          <p:cNvPr id="29" name="Facebook icon with link">
            <a:hlinkClick r:id="rId11"/>
          </p:cNvPr>
          <p:cNvPicPr>
            <a:picLocks noChangeAspect="1"/>
          </p:cNvPicPr>
          <p:nvPr userDrawn="1"/>
        </p:nvPicPr>
        <p:blipFill>
          <a:blip r:embed="rId12"/>
          <a:stretch>
            <a:fillRect/>
          </a:stretch>
        </p:blipFill>
        <p:spPr>
          <a:xfrm>
            <a:off x="503997" y="1749063"/>
            <a:ext cx="363600" cy="363600"/>
          </a:xfrm>
          <a:prstGeom prst="rect">
            <a:avLst/>
          </a:prstGeom>
        </p:spPr>
      </p:pic>
      <p:sp>
        <p:nvSpPr>
          <p:cNvPr id="20" name="SAP folgen auf"/>
          <p:cNvSpPr txBox="1"/>
          <p:nvPr userDrawn="1"/>
        </p:nvSpPr>
        <p:spPr bwMode="black">
          <a:xfrm>
            <a:off x="503997"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de-DE" sz="1100" b="0" kern="1200" noProof="0" dirty="0">
                <a:solidFill>
                  <a:schemeClr val="tx1"/>
                </a:solidFill>
                <a:latin typeface="Arial"/>
                <a:ea typeface="Arial Unicode MS" panose="020B0604020202020204" pitchFamily="34" charset="-128"/>
                <a:cs typeface="+mn-cs"/>
              </a:rPr>
              <a:t>SAP folgen auf</a:t>
            </a:r>
          </a:p>
        </p:txBody>
      </p:sp>
    </p:spTree>
    <p:extLst>
      <p:ext uri="{BB962C8B-B14F-4D97-AF65-F5344CB8AC3E}">
        <p14:creationId xmlns:p14="http://schemas.microsoft.com/office/powerpoint/2010/main" val="1103513467"/>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s - text and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
        <p:nvSpPr>
          <p:cNvPr id="3" name="Text placeholder - column 2"/>
          <p:cNvSpPr>
            <a:spLocks noGrp="1"/>
          </p:cNvSpPr>
          <p:nvPr>
            <p:ph type="body" sz="quarter" idx="10" hasCustomPrompt="1"/>
          </p:nvPr>
        </p:nvSpPr>
        <p:spPr>
          <a:xfrm>
            <a:off x="504000" y="4770000"/>
            <a:ext cx="5328000" cy="108000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504000" y="1620000"/>
            <a:ext cx="5328000" cy="2631000"/>
          </a:xfrm>
          <a:solidFill>
            <a:schemeClr val="tx2">
              <a:alpha val="70000"/>
            </a:schemeClr>
          </a:solid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p>
        </p:txBody>
      </p:sp>
      <p:sp>
        <p:nvSpPr>
          <p:cNvPr id="17" name="Text placeholder - column 2"/>
          <p:cNvSpPr>
            <a:spLocks noGrp="1"/>
          </p:cNvSpPr>
          <p:nvPr>
            <p:ph type="body" sz="quarter" idx="13" hasCustomPrompt="1"/>
          </p:nvPr>
        </p:nvSpPr>
        <p:spPr>
          <a:xfrm>
            <a:off x="6362477" y="4770000"/>
            <a:ext cx="5328000" cy="108000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6362477" y="1620000"/>
            <a:ext cx="5328000" cy="2631000"/>
          </a:xfrm>
          <a:solidFill>
            <a:schemeClr val="tx2">
              <a:alpha val="70000"/>
            </a:schemeClr>
          </a:solid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p>
        </p:txBody>
      </p:sp>
    </p:spTree>
    <p:extLst>
      <p:ext uri="{BB962C8B-B14F-4D97-AF65-F5344CB8AC3E}">
        <p14:creationId xmlns:p14="http://schemas.microsoft.com/office/powerpoint/2010/main" val="250494129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Subtitl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503239" y="944565"/>
            <a:ext cx="11185525" cy="339773"/>
          </a:xfrm>
          <a:prstGeom prst="rect">
            <a:avLst/>
          </a:prstGeom>
        </p:spPr>
        <p:txBody>
          <a:bodyPr lIns="0" tIns="0" rIns="0" bIns="0"/>
          <a:lstStyle/>
          <a:p>
            <a:r>
              <a:rPr lang="en-US" sz="1999" b="0">
                <a:solidFill>
                  <a:schemeClr val="accent3"/>
                </a:solidFill>
              </a:rPr>
              <a:t>Subhead Here</a:t>
            </a:r>
          </a:p>
        </p:txBody>
      </p:sp>
      <p:sp>
        <p:nvSpPr>
          <p:cNvPr id="8" name="Titel 7">
            <a:extLst>
              <a:ext uri="{FF2B5EF4-FFF2-40B4-BE49-F238E27FC236}">
                <a16:creationId xmlns:a16="http://schemas.microsoft.com/office/drawing/2014/main" id="{6FB88D89-EBA6-A741-8372-16F04336D066}"/>
              </a:ext>
            </a:extLst>
          </p:cNvPr>
          <p:cNvSpPr>
            <a:spLocks noGrp="1"/>
          </p:cNvSpPr>
          <p:nvPr>
            <p:ph type="title" hasCustomPrompt="1"/>
          </p:nvPr>
        </p:nvSpPr>
        <p:spPr/>
        <p:txBody>
          <a:bodyPr tIns="0" rIns="0" bIns="0"/>
          <a:lstStyle>
            <a:lvl1pPr>
              <a:defRPr/>
            </a:lvl1pPr>
          </a:lstStyle>
          <a:p>
            <a:r>
              <a:rPr lang="de-DE"/>
              <a:t>Insert Page Title</a:t>
            </a:r>
          </a:p>
        </p:txBody>
      </p:sp>
    </p:spTree>
    <p:extLst>
      <p:ext uri="{BB962C8B-B14F-4D97-AF65-F5344CB8AC3E}">
        <p14:creationId xmlns:p14="http://schemas.microsoft.com/office/powerpoint/2010/main" val="1186644720"/>
      </p:ext>
    </p:extLst>
  </p:cSld>
  <p:clrMapOvr>
    <a:masterClrMapping/>
  </p:clrMapOvr>
  <p:extLst>
    <p:ext uri="{DCECCB84-F9BA-43D5-87BE-67443E8EF086}">
      <p15:sldGuideLst xmlns:p15="http://schemas.microsoft.com/office/powerpoint/2012/main">
        <p15:guide id="2" orient="horz" pos="278">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Right Sidebar">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E21E2386-7B34-3B45-B286-E5BE40651D19}"/>
              </a:ext>
            </a:extLst>
          </p:cNvPr>
          <p:cNvSpPr/>
          <p:nvPr userDrawn="1"/>
        </p:nvSpPr>
        <p:spPr>
          <a:xfrm>
            <a:off x="8130210" y="0"/>
            <a:ext cx="4064965" cy="685800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799" dirty="0"/>
          </a:p>
        </p:txBody>
      </p:sp>
      <p:sp>
        <p:nvSpPr>
          <p:cNvPr id="7" name="Titel 6">
            <a:extLst>
              <a:ext uri="{FF2B5EF4-FFF2-40B4-BE49-F238E27FC236}">
                <a16:creationId xmlns:a16="http://schemas.microsoft.com/office/drawing/2014/main" id="{BC84C52D-43FE-594E-B1F2-AA64FEFCB5C7}"/>
              </a:ext>
            </a:extLst>
          </p:cNvPr>
          <p:cNvSpPr>
            <a:spLocks noGrp="1"/>
          </p:cNvSpPr>
          <p:nvPr>
            <p:ph type="title" hasCustomPrompt="1"/>
          </p:nvPr>
        </p:nvSpPr>
        <p:spPr/>
        <p:txBody>
          <a:bodyPr/>
          <a:lstStyle>
            <a:lvl1pPr>
              <a:defRPr/>
            </a:lvl1pPr>
          </a:lstStyle>
          <a:p>
            <a:r>
              <a:rPr lang="de-DE"/>
              <a:t>Insert Page Title</a:t>
            </a:r>
          </a:p>
        </p:txBody>
      </p:sp>
      <p:sp>
        <p:nvSpPr>
          <p:cNvPr id="14" name="Textfeld 13">
            <a:extLst>
              <a:ext uri="{FF2B5EF4-FFF2-40B4-BE49-F238E27FC236}">
                <a16:creationId xmlns:a16="http://schemas.microsoft.com/office/drawing/2014/main" id="{CAF25DC0-C215-B24B-8B12-D0DBAB154DA3}"/>
              </a:ext>
            </a:extLst>
          </p:cNvPr>
          <p:cNvSpPr txBox="1"/>
          <p:nvPr userDrawn="1"/>
        </p:nvSpPr>
        <p:spPr>
          <a:xfrm>
            <a:off x="7275444" y="-854765"/>
            <a:ext cx="65" cy="276999"/>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endParaRPr lang="de-DE" sz="1799" kern="0" dirty="0">
              <a:ea typeface="Arial Unicode MS" pitchFamily="34" charset="-128"/>
              <a:cs typeface="Arial Unicode MS" pitchFamily="34" charset="-128"/>
            </a:endParaRPr>
          </a:p>
        </p:txBody>
      </p:sp>
    </p:spTree>
    <p:extLst>
      <p:ext uri="{BB962C8B-B14F-4D97-AF65-F5344CB8AC3E}">
        <p14:creationId xmlns:p14="http://schemas.microsoft.com/office/powerpoint/2010/main" val="547992823"/>
      </p:ext>
    </p:extLst>
  </p:cSld>
  <p:clrMapOvr>
    <a:masterClrMapping/>
  </p:clrMapOvr>
  <p:extLst>
    <p:ext uri="{DCECCB84-F9BA-43D5-87BE-67443E8EF086}">
      <p15:sldGuideLst xmlns:p15="http://schemas.microsoft.com/office/powerpoint/2012/main">
        <p15:guide id="2" orient="horz" pos="278">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over with Image or Illustration">
    <p:spTree>
      <p:nvGrpSpPr>
        <p:cNvPr id="1" name=""/>
        <p:cNvGrpSpPr/>
        <p:nvPr/>
      </p:nvGrpSpPr>
      <p:grpSpPr>
        <a:xfrm>
          <a:off x="0" y="0"/>
          <a:ext cx="0" cy="0"/>
          <a:chOff x="0" y="0"/>
          <a:chExt cx="0" cy="0"/>
        </a:xfrm>
      </p:grpSpPr>
      <p:pic>
        <p:nvPicPr>
          <p:cNvPr id="11" name="SAP Logo"/>
          <p:cNvPicPr>
            <a:picLocks noChangeAspect="1"/>
          </p:cNvPicPr>
          <p:nvPr userDrawn="1"/>
        </p:nvPicPr>
        <p:blipFill>
          <a:blip r:embed="rId2"/>
          <a:srcRect/>
          <a:stretch/>
        </p:blipFill>
        <p:spPr>
          <a:xfrm>
            <a:off x="9950552" y="6221381"/>
            <a:ext cx="1963636" cy="352573"/>
          </a:xfrm>
          <a:prstGeom prst="rect">
            <a:avLst/>
          </a:prstGeom>
        </p:spPr>
      </p:pic>
      <p:sp>
        <p:nvSpPr>
          <p:cNvPr id="13" name="Classification"/>
          <p:cNvSpPr txBox="1"/>
          <p:nvPr userDrawn="1"/>
        </p:nvSpPr>
        <p:spPr>
          <a:xfrm>
            <a:off x="751840" y="6439169"/>
            <a:ext cx="4037124"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dirty="0">
                <a:solidFill>
                  <a:schemeClr val="bg2"/>
                </a:solidFill>
              </a:rPr>
              <a:t>PUBLIC</a:t>
            </a:r>
          </a:p>
        </p:txBody>
      </p:sp>
      <p:sp>
        <p:nvSpPr>
          <p:cNvPr id="19" name="Speaker"/>
          <p:cNvSpPr>
            <a:spLocks noGrp="1"/>
          </p:cNvSpPr>
          <p:nvPr userDrawn="1">
            <p:ph type="subTitle" idx="1" hasCustomPrompt="1"/>
          </p:nvPr>
        </p:nvSpPr>
        <p:spPr bwMode="black">
          <a:xfrm>
            <a:off x="751840" y="5680444"/>
            <a:ext cx="5402217"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bg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2020</a:t>
            </a:r>
          </a:p>
        </p:txBody>
      </p:sp>
      <p:sp>
        <p:nvSpPr>
          <p:cNvPr id="3" name="Title"/>
          <p:cNvSpPr>
            <a:spLocks noGrp="1"/>
          </p:cNvSpPr>
          <p:nvPr>
            <p:ph type="title" hasCustomPrompt="1"/>
          </p:nvPr>
        </p:nvSpPr>
        <p:spPr>
          <a:xfrm>
            <a:off x="751840" y="4456007"/>
            <a:ext cx="8522789" cy="997196"/>
          </a:xfrm>
        </p:spPr>
        <p:txBody>
          <a:bodyPr vert="horz" wrap="square" lIns="0" tIns="0" rIns="0" bIns="0" rtlCol="0">
            <a:noAutofit/>
          </a:bodyPr>
          <a:lstStyle>
            <a:lvl1pPr>
              <a:lnSpc>
                <a:spcPct val="90000"/>
              </a:lnSpc>
              <a:defRPr lang="de-DE" sz="3600" dirty="0">
                <a:latin typeface="+mn-lt"/>
                <a:ea typeface="+mn-ea"/>
                <a:cs typeface="+mn-cs"/>
              </a:defRPr>
            </a:lvl1pPr>
          </a:lstStyle>
          <a:p>
            <a:pPr lvl="0"/>
            <a:r>
              <a:rPr lang="en-US" dirty="0"/>
              <a:t>Presentation Title </a:t>
            </a:r>
            <a:br>
              <a:rPr lang="en-US" dirty="0"/>
            </a:br>
            <a:r>
              <a:rPr lang="en-US" dirty="0"/>
              <a:t>Goes Here and Here.</a:t>
            </a:r>
          </a:p>
        </p:txBody>
      </p:sp>
      <p:sp>
        <p:nvSpPr>
          <p:cNvPr id="5" name="Title Image Placeholder" descr="Placeholder title image" title="Title image"/>
          <p:cNvSpPr>
            <a:spLocks noGrp="1"/>
          </p:cNvSpPr>
          <p:nvPr>
            <p:ph type="pic" sz="quarter" idx="12" hasCustomPrompt="1"/>
          </p:nvPr>
        </p:nvSpPr>
        <p:spPr bwMode="gray">
          <a:xfrm>
            <a:off x="0" y="-1"/>
            <a:ext cx="12193200" cy="4603532"/>
          </a:xfrm>
          <a:noFill/>
        </p:spPr>
        <p:txBody>
          <a:bodyPr tIns="504000"/>
          <a:lstStyle>
            <a:lvl1pPr algn="ctr">
              <a:defRPr sz="1600">
                <a:solidFill>
                  <a:schemeClr val="tx1"/>
                </a:solidFill>
              </a:defRPr>
            </a:lvl1pPr>
          </a:lstStyle>
          <a:p>
            <a:r>
              <a:rPr lang="en-US" dirty="0"/>
              <a:t>Click to insert title image or illustration</a:t>
            </a:r>
          </a:p>
        </p:txBody>
      </p:sp>
    </p:spTree>
    <p:extLst>
      <p:ext uri="{BB962C8B-B14F-4D97-AF65-F5344CB8AC3E}">
        <p14:creationId xmlns:p14="http://schemas.microsoft.com/office/powerpoint/2010/main" val="3010588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505">
          <p15:clr>
            <a:srgbClr val="FBAE40"/>
          </p15:clr>
        </p15:guide>
        <p15:guide id="2" orient="horz" pos="4144">
          <p15:clr>
            <a:srgbClr val="FBAE40"/>
          </p15:clr>
        </p15:guide>
        <p15:guide id="3" orient="horz" pos="2162">
          <p15:clr>
            <a:srgbClr val="FBAE40"/>
          </p15:clr>
        </p15:guide>
        <p15:guide id="4" pos="181">
          <p15:clr>
            <a:srgbClr val="FBAE40"/>
          </p15:clr>
        </p15:guide>
        <p15:guide id="5" orient="horz" pos="2534">
          <p15:clr>
            <a:srgbClr val="FBAE40"/>
          </p15:clr>
        </p15:guide>
        <p15:guide id="6" orient="horz" pos="3164">
          <p15:clr>
            <a:srgbClr val="FBAE40"/>
          </p15:clr>
        </p15:guide>
        <p15:guide id="7" orient="horz" pos="3232">
          <p15:clr>
            <a:srgbClr val="FBAE40"/>
          </p15:clr>
        </p15:guide>
        <p15:guide id="8" orient="horz" pos="3504">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Agenda items placeholder"/>
          <p:cNvSpPr>
            <a:spLocks noGrp="1"/>
          </p:cNvSpPr>
          <p:nvPr>
            <p:ph type="body" sz="quarter" idx="10" hasCustomPrompt="1"/>
          </p:nvPr>
        </p:nvSpPr>
        <p:spPr>
          <a:xfrm>
            <a:off x="731520" y="1620000"/>
            <a:ext cx="10604138" cy="4716000"/>
          </a:xfrm>
        </p:spPr>
        <p:txBody>
          <a:bodyPr>
            <a:normAutofit/>
          </a:bodyPr>
          <a:lstStyle>
            <a:lvl1pPr marL="0" marR="0" indent="0" algn="l" defTabSz="1088558" rtl="0" eaLnBrk="1" fontAlgn="auto" latinLnBrk="0" hangingPunct="1">
              <a:lnSpc>
                <a:spcPct val="100000"/>
              </a:lnSpc>
              <a:spcBef>
                <a:spcPts val="3000"/>
              </a:spcBef>
              <a:spcAft>
                <a:spcPts val="0"/>
              </a:spcAft>
              <a:buClr>
                <a:schemeClr val="accent1"/>
              </a:buClr>
              <a:buSzPct val="80000"/>
              <a:buFontTx/>
              <a:buNone/>
              <a:tabLst/>
              <a:defRPr sz="2000" b="0"/>
            </a:lvl1pPr>
            <a:lvl2pPr marL="179964" marR="0" indent="-179964" algn="l" defTabSz="1088558"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sz="1800"/>
            </a:lvl2pPr>
            <a:lvl3pPr marL="359928" marR="0" indent="-179352" algn="l" defTabSz="1088558" rtl="0" eaLnBrk="1" fontAlgn="auto" latinLnBrk="0" hangingPunct="1">
              <a:lnSpc>
                <a:spcPct val="100000"/>
              </a:lnSpc>
              <a:spcBef>
                <a:spcPts val="400"/>
              </a:spcBef>
              <a:spcAft>
                <a:spcPts val="0"/>
              </a:spcAft>
              <a:buClr>
                <a:schemeClr val="tx1"/>
              </a:buClr>
              <a:buSzPct val="100000"/>
              <a:buFont typeface="Arial" pitchFamily="34" charset="0"/>
              <a:buChar char="–"/>
              <a:tabLst/>
              <a:defRPr sz="1800" baseline="0"/>
            </a:lvl3pPr>
            <a:lvl4pPr marL="539892" marR="0" indent="-179964" algn="l" defTabSz="1088558" rtl="0" eaLnBrk="1" fontAlgn="auto" latinLnBrk="0" hangingPunct="1">
              <a:lnSpc>
                <a:spcPct val="100000"/>
              </a:lnSpc>
              <a:spcBef>
                <a:spcPts val="250"/>
              </a:spcBef>
              <a:spcAft>
                <a:spcPts val="0"/>
              </a:spcAft>
              <a:buClr>
                <a:schemeClr val="tx1"/>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dirty="0"/>
              <a:t>Agenda Item/Divider Headline</a:t>
            </a:r>
          </a:p>
          <a:p>
            <a:pPr lvl="1"/>
            <a:r>
              <a:rPr lang="en-US" dirty="0"/>
              <a:t>Details</a:t>
            </a:r>
          </a:p>
        </p:txBody>
      </p:sp>
      <p:sp>
        <p:nvSpPr>
          <p:cNvPr id="3" name="Agenda title"/>
          <p:cNvSpPr>
            <a:spLocks noGrp="1"/>
          </p:cNvSpPr>
          <p:nvPr>
            <p:ph type="title" hasCustomPrompt="1"/>
          </p:nvPr>
        </p:nvSpPr>
        <p:spPr/>
        <p:txBody>
          <a:bodyPr/>
          <a:lstStyle>
            <a:lvl1pPr>
              <a:defRPr/>
            </a:lvl1pPr>
          </a:lstStyle>
          <a:p>
            <a:r>
              <a:rPr lang="en-US" dirty="0"/>
              <a:t>Agenda</a:t>
            </a:r>
          </a:p>
        </p:txBody>
      </p:sp>
    </p:spTree>
    <p:extLst>
      <p:ext uri="{BB962C8B-B14F-4D97-AF65-F5344CB8AC3E}">
        <p14:creationId xmlns:p14="http://schemas.microsoft.com/office/powerpoint/2010/main" val="266615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17">
          <p15:clr>
            <a:srgbClr val="FBAE40"/>
          </p15:clr>
        </p15:guide>
        <p15:guide id="2" orient="horz" pos="1020">
          <p15:clr>
            <a:srgbClr val="FBAE40"/>
          </p15:clr>
        </p15:guide>
        <p15:guide id="3" pos="7364">
          <p15:clr>
            <a:srgbClr val="FBAE40"/>
          </p15:clr>
        </p15:guide>
        <p15:guide id="4" orient="horz" pos="316">
          <p15:clr>
            <a:srgbClr val="FBAE40"/>
          </p15:clr>
        </p15:guide>
        <p15:guide id="5" orient="horz" pos="551">
          <p15:clr>
            <a:srgbClr val="FBAE40"/>
          </p15:clr>
        </p15:guide>
        <p15:guide id="6" orient="horz" pos="3992">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Divider Page">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black">
          <a:xfrm>
            <a:off x="731520" y="3090446"/>
            <a:ext cx="9972766" cy="677108"/>
          </a:xfrm>
        </p:spPr>
        <p:txBody>
          <a:bodyPr anchor="ctr" anchorCtr="0">
            <a:noAutofit/>
          </a:bodyPr>
          <a:lstStyle>
            <a:lvl1pPr>
              <a:defRPr sz="4400">
                <a:solidFill>
                  <a:schemeClr val="bg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2530104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extLst>
    <p:ext uri="{DCECCB84-F9BA-43D5-87BE-67443E8EF086}">
      <p15:sldGuideLst xmlns:p15="http://schemas.microsoft.com/office/powerpoint/2012/main">
        <p15:guide id="1" pos="317">
          <p15:clr>
            <a:srgbClr val="FBAE40"/>
          </p15:clr>
        </p15:guide>
        <p15:guide id="2" orient="horz" pos="2160">
          <p15:clr>
            <a:srgbClr val="FBAE40"/>
          </p15:clr>
        </p15:guide>
        <p15:guide id="3" pos="7364">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Divider Page with Image">
    <p:spTree>
      <p:nvGrpSpPr>
        <p:cNvPr id="1" name=""/>
        <p:cNvGrpSpPr/>
        <p:nvPr/>
      </p:nvGrpSpPr>
      <p:grpSpPr>
        <a:xfrm>
          <a:off x="0" y="0"/>
          <a:ext cx="0" cy="0"/>
          <a:chOff x="0" y="0"/>
          <a:chExt cx="0" cy="0"/>
        </a:xfrm>
      </p:grpSpPr>
      <p:sp>
        <p:nvSpPr>
          <p:cNvPr id="4" name="Divider image placeholder"/>
          <p:cNvSpPr>
            <a:spLocks noGrp="1"/>
          </p:cNvSpPr>
          <p:nvPr>
            <p:ph type="pic" sz="quarter" idx="12" hasCustomPrompt="1"/>
          </p:nvPr>
        </p:nvSpPr>
        <p:spPr bwMode="gray">
          <a:xfrm>
            <a:off x="1" y="3427200"/>
            <a:ext cx="12195175" cy="3430800"/>
          </a:xfrm>
          <a:noFill/>
        </p:spPr>
        <p:txBody>
          <a:bodyPr tIns="324000"/>
          <a:lstStyle>
            <a:lvl1pPr marL="0" marR="0" indent="0" algn="ctr" defTabSz="1088558" rtl="0" eaLnBrk="1" fontAlgn="auto" latinLnBrk="0" hangingPunct="1">
              <a:lnSpc>
                <a:spcPct val="100000"/>
              </a:lnSpc>
              <a:spcBef>
                <a:spcPts val="1200"/>
              </a:spcBef>
              <a:spcAft>
                <a:spcPts val="0"/>
              </a:spcAft>
              <a:buClr>
                <a:schemeClr val="accent1"/>
              </a:buClr>
              <a:buSzPct val="80000"/>
              <a:buFontTx/>
              <a:buNone/>
              <a:tabLst/>
              <a:defRPr sz="1600">
                <a:solidFill>
                  <a:schemeClr val="tx1"/>
                </a:solidFill>
              </a:defRPr>
            </a:lvl1pPr>
          </a:lstStyle>
          <a:p>
            <a:pPr marL="0" marR="0" lvl="0" indent="0" algn="ctr" defTabSz="1088558" rtl="0" eaLnBrk="1" fontAlgn="auto" latinLnBrk="0" hangingPunct="1">
              <a:lnSpc>
                <a:spcPct val="100000"/>
              </a:lnSpc>
              <a:spcBef>
                <a:spcPts val="1200"/>
              </a:spcBef>
              <a:spcAft>
                <a:spcPts val="0"/>
              </a:spcAft>
              <a:buClr>
                <a:schemeClr val="accent1"/>
              </a:buClr>
              <a:buSzPct val="80000"/>
              <a:buFontTx/>
              <a:buNone/>
              <a:tabLst/>
              <a:defRPr/>
            </a:pPr>
            <a:r>
              <a:rPr lang="en-US" dirty="0"/>
              <a:t>Placeholder for image and illustration</a:t>
            </a:r>
          </a:p>
        </p:txBody>
      </p:sp>
      <p:sp>
        <p:nvSpPr>
          <p:cNvPr id="2" name="Divider text"/>
          <p:cNvSpPr>
            <a:spLocks noGrp="1"/>
          </p:cNvSpPr>
          <p:nvPr>
            <p:ph type="ctrTitle" hasCustomPrompt="1"/>
          </p:nvPr>
        </p:nvSpPr>
        <p:spPr bwMode="black">
          <a:xfrm>
            <a:off x="731520" y="1375046"/>
            <a:ext cx="9457509" cy="677108"/>
          </a:xfrm>
        </p:spPr>
        <p:txBody>
          <a:bodyPr anchor="t" anchorCtr="0">
            <a:noAutofit/>
          </a:bodyPr>
          <a:lstStyle>
            <a:lvl1pPr>
              <a:defRPr sz="4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1870878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extLst>
    <p:ext uri="{DCECCB84-F9BA-43D5-87BE-67443E8EF086}">
      <p15:sldGuideLst xmlns:p15="http://schemas.microsoft.com/office/powerpoint/2012/main">
        <p15:guide id="1" orient="horz" pos="2160">
          <p15:clr>
            <a:srgbClr val="FBAE40"/>
          </p15:clr>
        </p15:guide>
        <p15:guide id="2" pos="7364">
          <p15:clr>
            <a:srgbClr val="FBAE40"/>
          </p15:clr>
        </p15:guide>
        <p15:guide id="3" pos="317">
          <p15:clr>
            <a:srgbClr val="FBAE40"/>
          </p15:clr>
        </p15:guide>
        <p15:guide id="4" orient="horz" pos="865">
          <p15:clr>
            <a:srgbClr val="FBAE40"/>
          </p15:clr>
        </p15:guide>
        <p15:guide id="5" orient="horz" pos="1294">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204067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17">
          <p15:clr>
            <a:srgbClr val="FBAE40"/>
          </p15:clr>
        </p15:guide>
        <p15:guide id="2" orient="horz" pos="317">
          <p15:clr>
            <a:srgbClr val="FBAE40"/>
          </p15:clr>
        </p15:guide>
        <p15:guide id="3" pos="7364">
          <p15:clr>
            <a:srgbClr val="FBAE40"/>
          </p15:clr>
        </p15:guide>
        <p15:guide id="4" orient="horz" pos="551">
          <p15:clr>
            <a:srgbClr val="FBAE40"/>
          </p15:clr>
        </p15:guide>
        <p15:guide id="5" orient="horz" pos="3992">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731520" y="1620000"/>
            <a:ext cx="1049528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731520" y="640080"/>
            <a:ext cx="1049528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923210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16">
          <p15:clr>
            <a:srgbClr val="FBAE40"/>
          </p15:clr>
        </p15:guide>
        <p15:guide id="2" orient="horz" pos="3991">
          <p15:clr>
            <a:srgbClr val="FBAE40"/>
          </p15:clr>
        </p15:guide>
        <p15:guide id="3" pos="7364">
          <p15:clr>
            <a:srgbClr val="FBAE40"/>
          </p15:clr>
        </p15:guide>
        <p15:guide id="4" orient="horz" pos="318">
          <p15:clr>
            <a:srgbClr val="FBAE40"/>
          </p15:clr>
        </p15:guide>
        <p15:guide id="5" orient="horz" pos="552">
          <p15:clr>
            <a:srgbClr val="FBAE40"/>
          </p15:clr>
        </p15:guide>
        <p15:guide id="6" orient="horz" pos="1019">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Text with Image 1/3">
    <p:spTree>
      <p:nvGrpSpPr>
        <p:cNvPr id="1" name=""/>
        <p:cNvGrpSpPr/>
        <p:nvPr/>
      </p:nvGrpSpPr>
      <p:grpSpPr>
        <a:xfrm>
          <a:off x="0" y="0"/>
          <a:ext cx="0" cy="0"/>
          <a:chOff x="0" y="0"/>
          <a:chExt cx="0" cy="0"/>
        </a:xfrm>
      </p:grpSpPr>
      <p:sp>
        <p:nvSpPr>
          <p:cNvPr id="5" name="Picture Placeholder 1/3 right"/>
          <p:cNvSpPr>
            <a:spLocks noGrp="1"/>
          </p:cNvSpPr>
          <p:nvPr>
            <p:ph type="pic" sz="quarter" idx="10" hasCustomPrompt="1"/>
          </p:nvPr>
        </p:nvSpPr>
        <p:spPr bwMode="gray">
          <a:xfrm>
            <a:off x="8127175" y="0"/>
            <a:ext cx="4068000"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p:cNvSpPr>
            <a:spLocks noGrp="1"/>
          </p:cNvSpPr>
          <p:nvPr>
            <p:ph type="body" sz="quarter" idx="11" hasCustomPrompt="1"/>
          </p:nvPr>
        </p:nvSpPr>
        <p:spPr bwMode="black">
          <a:xfrm>
            <a:off x="731519" y="1620000"/>
            <a:ext cx="6864479"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3" name="Title"/>
          <p:cNvSpPr>
            <a:spLocks noGrp="1"/>
          </p:cNvSpPr>
          <p:nvPr>
            <p:ph type="title" hasCustomPrompt="1"/>
          </p:nvPr>
        </p:nvSpPr>
        <p:spPr>
          <a:xfrm>
            <a:off x="731520" y="640080"/>
            <a:ext cx="6864478"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677127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17">
          <p15:clr>
            <a:srgbClr val="FBAE40"/>
          </p15:clr>
        </p15:guide>
        <p15:guide id="2" orient="horz" pos="3991">
          <p15:clr>
            <a:srgbClr val="FBAE40"/>
          </p15:clr>
        </p15:guide>
        <p15:guide id="3" pos="4786">
          <p15:clr>
            <a:srgbClr val="FBAE40"/>
          </p15:clr>
        </p15:guide>
        <p15:guide id="4" pos="5119">
          <p15:clr>
            <a:srgbClr val="FBAE40"/>
          </p15:clr>
        </p15:guide>
        <p15:guide id="5" orient="horz" pos="317">
          <p15:clr>
            <a:srgbClr val="FBAE40"/>
          </p15:clr>
        </p15:guide>
        <p15:guide id="6" orient="horz" pos="551">
          <p15:clr>
            <a:srgbClr val="FBAE40"/>
          </p15:clr>
        </p15:guide>
        <p15:guide id="7" orient="horz" pos="102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Full Bleed Image ">
    <p:spTree>
      <p:nvGrpSpPr>
        <p:cNvPr id="1" name=""/>
        <p:cNvGrpSpPr/>
        <p:nvPr/>
      </p:nvGrpSpPr>
      <p:grpSpPr>
        <a:xfrm>
          <a:off x="0" y="0"/>
          <a:ext cx="0" cy="0"/>
          <a:chOff x="0" y="0"/>
          <a:chExt cx="0" cy="0"/>
        </a:xfrm>
      </p:grpSpPr>
      <p:sp>
        <p:nvSpPr>
          <p:cNvPr id="5" name="Picture Placeholder full image"/>
          <p:cNvSpPr>
            <a:spLocks noGrp="1"/>
          </p:cNvSpPr>
          <p:nvPr>
            <p:ph type="pic" sz="quarter" idx="10" hasCustomPrompt="1"/>
          </p:nvPr>
        </p:nvSpPr>
        <p:spPr bwMode="gray">
          <a:xfrm>
            <a:off x="1" y="0"/>
            <a:ext cx="12195175"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274414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s - text and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
        <p:nvSpPr>
          <p:cNvPr id="3" name="Text placeholder - column 2"/>
          <p:cNvSpPr>
            <a:spLocks noGrp="1"/>
          </p:cNvSpPr>
          <p:nvPr>
            <p:ph type="body" sz="quarter" idx="10" hasCustomPrompt="1"/>
          </p:nvPr>
        </p:nvSpPr>
        <p:spPr>
          <a:xfrm>
            <a:off x="504000" y="4354921"/>
            <a:ext cx="3391200" cy="1495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504000" y="1620000"/>
            <a:ext cx="3391200" cy="2232000"/>
          </a:xfrm>
          <a:solidFill>
            <a:schemeClr val="tx2">
              <a:alpha val="70000"/>
            </a:schemeClr>
          </a:solid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p>
        </p:txBody>
      </p:sp>
      <p:sp>
        <p:nvSpPr>
          <p:cNvPr id="17" name="Text placeholder - column 2"/>
          <p:cNvSpPr>
            <a:spLocks noGrp="1"/>
          </p:cNvSpPr>
          <p:nvPr>
            <p:ph type="body" sz="quarter" idx="13" hasCustomPrompt="1"/>
          </p:nvPr>
        </p:nvSpPr>
        <p:spPr>
          <a:xfrm>
            <a:off x="8299277" y="4354921"/>
            <a:ext cx="3391200" cy="1495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8299277" y="1620000"/>
            <a:ext cx="3391200" cy="2232000"/>
          </a:xfrm>
          <a:solidFill>
            <a:schemeClr val="tx2">
              <a:alpha val="70000"/>
            </a:schemeClr>
          </a:solid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p>
        </p:txBody>
      </p:sp>
      <p:sp>
        <p:nvSpPr>
          <p:cNvPr id="9" name="Text placeholder - column 2"/>
          <p:cNvSpPr>
            <a:spLocks noGrp="1"/>
          </p:cNvSpPr>
          <p:nvPr>
            <p:ph type="body" sz="quarter" idx="15" hasCustomPrompt="1"/>
          </p:nvPr>
        </p:nvSpPr>
        <p:spPr>
          <a:xfrm>
            <a:off x="4401639" y="4354921"/>
            <a:ext cx="3391200" cy="1495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4"/>
          <p:cNvSpPr>
            <a:spLocks noGrp="1"/>
          </p:cNvSpPr>
          <p:nvPr>
            <p:ph type="pic" sz="quarter" idx="16" hasCustomPrompt="1"/>
          </p:nvPr>
        </p:nvSpPr>
        <p:spPr bwMode="gray">
          <a:xfrm>
            <a:off x="4401639" y="1620000"/>
            <a:ext cx="3391200" cy="2232000"/>
          </a:xfrm>
          <a:solidFill>
            <a:schemeClr val="tx2">
              <a:alpha val="70000"/>
            </a:schemeClr>
          </a:solid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p>
        </p:txBody>
      </p:sp>
    </p:spTree>
    <p:extLst>
      <p:ext uri="{BB962C8B-B14F-4D97-AF65-F5344CB8AC3E}">
        <p14:creationId xmlns:p14="http://schemas.microsoft.com/office/powerpoint/2010/main" val="72766759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4910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Thank You and Contact Information">
    <p:spTree>
      <p:nvGrpSpPr>
        <p:cNvPr id="1" name=""/>
        <p:cNvGrpSpPr/>
        <p:nvPr/>
      </p:nvGrpSpPr>
      <p:grpSpPr>
        <a:xfrm>
          <a:off x="0" y="0"/>
          <a:ext cx="0" cy="0"/>
          <a:chOff x="0" y="0"/>
          <a:chExt cx="0" cy="0"/>
        </a:xfrm>
      </p:grpSpPr>
      <p:pic>
        <p:nvPicPr>
          <p:cNvPr id="6" name="SAP Logo"/>
          <p:cNvPicPr>
            <a:picLocks noChangeAspect="1"/>
          </p:cNvPicPr>
          <p:nvPr userDrawn="1"/>
        </p:nvPicPr>
        <p:blipFill>
          <a:blip r:embed="rId2"/>
          <a:srcRect/>
          <a:stretch/>
        </p:blipFill>
        <p:spPr>
          <a:xfrm>
            <a:off x="9727200" y="5997713"/>
            <a:ext cx="1963636" cy="352573"/>
          </a:xfrm>
          <a:prstGeom prst="rect">
            <a:avLst/>
          </a:prstGeom>
        </p:spPr>
      </p:pic>
      <p:sp>
        <p:nvSpPr>
          <p:cNvPr id="93" name="Contact information"/>
          <p:cNvSpPr>
            <a:spLocks noGrp="1"/>
          </p:cNvSpPr>
          <p:nvPr>
            <p:ph type="body" sz="quarter" idx="10" hasCustomPrompt="1"/>
          </p:nvPr>
        </p:nvSpPr>
        <p:spPr>
          <a:xfrm>
            <a:off x="731520" y="2905487"/>
            <a:ext cx="5593588" cy="2501010"/>
          </a:xfrm>
        </p:spPr>
        <p:txBody>
          <a:bodyPr anchor="t" anchorCtr="0">
            <a:noAutofit/>
          </a:bodyPr>
          <a:lstStyle>
            <a:lvl1pPr>
              <a:spcBef>
                <a:spcPts val="0"/>
              </a:spcBef>
              <a:spcAft>
                <a:spcPts val="1200"/>
              </a:spcAft>
              <a:defRPr sz="1600" b="0"/>
            </a:lvl1pPr>
            <a:lvl2pPr marL="0" indent="0">
              <a:spcBef>
                <a:spcPts val="0"/>
              </a:spcBef>
              <a:buNone/>
              <a:defRPr sz="1600" b="0"/>
            </a:lvl2pPr>
          </a:lstStyle>
          <a:p>
            <a:r>
              <a:rPr lang="en-US" dirty="0"/>
              <a:t>Contact information:</a:t>
            </a:r>
          </a:p>
          <a:p>
            <a:pPr lvl="1"/>
            <a:r>
              <a:rPr lang="en-US" dirty="0"/>
              <a:t>F name L name</a:t>
            </a:r>
          </a:p>
          <a:p>
            <a:pPr lvl="1"/>
            <a:r>
              <a:rPr lang="en-US" dirty="0"/>
              <a:t>Title</a:t>
            </a:r>
          </a:p>
          <a:p>
            <a:pPr lvl="1"/>
            <a:r>
              <a:rPr lang="en-US" dirty="0"/>
              <a:t>Address</a:t>
            </a:r>
          </a:p>
          <a:p>
            <a:pPr lvl="1"/>
            <a:r>
              <a:rPr lang="en-US" dirty="0"/>
              <a:t>Phone number</a:t>
            </a:r>
          </a:p>
        </p:txBody>
      </p:sp>
      <p:sp>
        <p:nvSpPr>
          <p:cNvPr id="2" name="Thank you"/>
          <p:cNvSpPr>
            <a:spLocks noGrp="1"/>
          </p:cNvSpPr>
          <p:nvPr>
            <p:ph type="ctrTitle" hasCustomPrompt="1"/>
          </p:nvPr>
        </p:nvSpPr>
        <p:spPr bwMode="gray">
          <a:xfrm>
            <a:off x="731520" y="1467009"/>
            <a:ext cx="5593588" cy="923116"/>
          </a:xfrm>
        </p:spPr>
        <p:txBody>
          <a:bodyPr anchor="t" anchorCtr="0">
            <a:noAutofit/>
          </a:bodyPr>
          <a:lstStyle>
            <a:lvl1pPr>
              <a:defRPr sz="5500">
                <a:solidFill>
                  <a:schemeClr val="accent1"/>
                </a:solidFill>
                <a:latin typeface="+mj-lt"/>
              </a:defRPr>
            </a:lvl1pPr>
          </a:lstStyle>
          <a:p>
            <a:r>
              <a:rPr lang="en-US" dirty="0"/>
              <a:t>Thank you.</a:t>
            </a:r>
            <a:endParaRPr lang="de-DE" dirty="0"/>
          </a:p>
        </p:txBody>
      </p:sp>
    </p:spTree>
    <p:extLst>
      <p:ext uri="{BB962C8B-B14F-4D97-AF65-F5344CB8AC3E}">
        <p14:creationId xmlns:p14="http://schemas.microsoft.com/office/powerpoint/2010/main" val="199754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extLst>
    <p:ext uri="{DCECCB84-F9BA-43D5-87BE-67443E8EF086}">
      <p15:sldGuideLst xmlns:p15="http://schemas.microsoft.com/office/powerpoint/2012/main">
        <p15:guide id="1" pos="7364">
          <p15:clr>
            <a:srgbClr val="FBAE40"/>
          </p15:clr>
        </p15:guide>
        <p15:guide id="2" orient="horz" pos="924">
          <p15:clr>
            <a:srgbClr val="FBAE40"/>
          </p15:clr>
        </p15:guide>
        <p15:guide id="4" orient="horz" pos="1830">
          <p15:clr>
            <a:srgbClr val="FBAE40"/>
          </p15:clr>
        </p15:guide>
        <p15:guide id="5" orient="horz" pos="4000">
          <p15:clr>
            <a:srgbClr val="FBAE40"/>
          </p15:clr>
        </p15:guide>
        <p15:guide id="6" pos="317">
          <p15:clr>
            <a:srgbClr val="FBAE40"/>
          </p15:clr>
        </p15:guide>
        <p15:guide id="8" pos="3841">
          <p15:clr>
            <a:srgbClr val="FBAE40"/>
          </p15:clr>
        </p15:guide>
        <p15:guide id="9" orient="horz" pos="318">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Copyright">
    <p:spTree>
      <p:nvGrpSpPr>
        <p:cNvPr id="1" name=""/>
        <p:cNvGrpSpPr/>
        <p:nvPr/>
      </p:nvGrpSpPr>
      <p:grpSpPr>
        <a:xfrm>
          <a:off x="0" y="0"/>
          <a:ext cx="0" cy="0"/>
          <a:chOff x="0" y="0"/>
          <a:chExt cx="0" cy="0"/>
        </a:xfrm>
      </p:grpSpPr>
      <p:pic>
        <p:nvPicPr>
          <p:cNvPr id="19" name="SAP Logo"/>
          <p:cNvPicPr>
            <a:picLocks noChangeAspect="1"/>
          </p:cNvPicPr>
          <p:nvPr userDrawn="1"/>
        </p:nvPicPr>
        <p:blipFill>
          <a:blip r:embed="rId2"/>
          <a:srcRect/>
          <a:stretch/>
        </p:blipFill>
        <p:spPr>
          <a:xfrm>
            <a:off x="9727200" y="5997713"/>
            <a:ext cx="1963636" cy="352573"/>
          </a:xfrm>
          <a:prstGeom prst="rect">
            <a:avLst/>
          </a:prstGeom>
        </p:spPr>
      </p:pic>
      <p:sp>
        <p:nvSpPr>
          <p:cNvPr id="30" name="Copyright information English"/>
          <p:cNvSpPr txBox="1"/>
          <p:nvPr userDrawn="1"/>
        </p:nvSpPr>
        <p:spPr bwMode="black">
          <a:xfrm>
            <a:off x="503998" y="2645292"/>
            <a:ext cx="5872310"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dirty="0">
                <a:solidFill>
                  <a:schemeClr val="bg1"/>
                </a:solidFill>
              </a:rPr>
              <a:t>© 2021 SAP SE or an SAP affiliate company. All rights reserved.</a:t>
            </a:r>
            <a:endParaRPr lang="de-DE" sz="800" kern="0" dirty="0">
              <a:solidFill>
                <a:schemeClr val="bg1"/>
              </a:solidFill>
              <a:ea typeface="Arial Unicode MS" pitchFamily="34" charset="-128"/>
              <a:cs typeface="Arial Unicode MS" pitchFamily="34" charset="-128"/>
            </a:endParaRPr>
          </a:p>
          <a:p>
            <a:pPr>
              <a:spcBef>
                <a:spcPts val="600"/>
              </a:spcBef>
            </a:pPr>
            <a:r>
              <a:rPr lang="en-US" sz="800" kern="1200" dirty="0">
                <a:solidFill>
                  <a:schemeClr val="bg1"/>
                </a:solidFill>
                <a:latin typeface="Arial"/>
                <a:ea typeface="Arial Unicode MS" panose="020B0604020202020204" pitchFamily="34" charset="-128"/>
                <a:cs typeface="+mn-cs"/>
              </a:rPr>
              <a:t>No part of this publication may be reproduced or transmitted in any form or for any purpose without the express permission of SAP SE or an SAP affiliate company.</a:t>
            </a:r>
          </a:p>
          <a:p>
            <a:pPr>
              <a:spcBef>
                <a:spcPts val="600"/>
              </a:spcBef>
            </a:pPr>
            <a:r>
              <a:rPr lang="en-US" sz="800" kern="1200" dirty="0">
                <a:solidFill>
                  <a:schemeClr val="bg1"/>
                </a:solidFill>
                <a:latin typeface="Arial"/>
                <a:ea typeface="Arial Unicode MS" panose="020B0604020202020204" pitchFamily="34" charset="-128"/>
                <a:cs typeface="+mn-cs"/>
              </a:rPr>
              <a:t>The information contained herein may be changed without prior notice. Some software products marketed by SAP SE and its distributors contain proprietary software components of other software vendors. National product specifications may vary.</a:t>
            </a:r>
          </a:p>
          <a:p>
            <a:pPr>
              <a:spcBef>
                <a:spcPts val="600"/>
              </a:spcBef>
            </a:pPr>
            <a:r>
              <a:rPr lang="en-US" sz="800" kern="1200" dirty="0">
                <a:solidFill>
                  <a:schemeClr val="bg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set forth in the express warranty statements accompanying such products and services, if any. Nothing herein should be construed as constituting an additional warranty. </a:t>
            </a:r>
          </a:p>
          <a:p>
            <a:pPr>
              <a:spcBef>
                <a:spcPts val="600"/>
              </a:spcBef>
            </a:pPr>
            <a:r>
              <a:rPr lang="en-US" sz="800" kern="1200" dirty="0">
                <a:solidFill>
                  <a:schemeClr val="bg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platforms,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a:t>
            </a:r>
            <a:r>
              <a:rPr lang="en-US" sz="800" kern="1200" baseline="0" dirty="0">
                <a:solidFill>
                  <a:schemeClr val="bg1"/>
                </a:solidFill>
                <a:latin typeface="Arial"/>
                <a:ea typeface="Arial Unicode MS" panose="020B0604020202020204" pitchFamily="34" charset="-128"/>
                <a:cs typeface="+mn-cs"/>
              </a:rPr>
              <a:t> </a:t>
            </a:r>
            <a:r>
              <a:rPr lang="en-US" sz="800" kern="1200" dirty="0">
                <a:solidFill>
                  <a:schemeClr val="bg1"/>
                </a:solidFill>
                <a:latin typeface="Arial"/>
                <a:ea typeface="Arial Unicode MS" panose="020B0604020202020204" pitchFamily="34" charset="-128"/>
                <a:cs typeface="+mn-cs"/>
              </a:rPr>
              <a:t>risks and uncertainties that could cause actual results to differ materially from expectations. Readers are cautioned not to place undue reliance on these forward-looking statements, and they should not be relied upon in making purchasing decisions.</a:t>
            </a:r>
          </a:p>
          <a:p>
            <a:pPr>
              <a:spcBef>
                <a:spcPts val="600"/>
              </a:spcBef>
            </a:pPr>
            <a:r>
              <a:rPr lang="en-US" sz="800" kern="1200" dirty="0">
                <a:solidFill>
                  <a:schemeClr val="bg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(or an SAP affiliate company) in Germany and other countries. All other product and service names mentioned are the trademarks of their respective companies. </a:t>
            </a:r>
          </a:p>
          <a:p>
            <a:pPr>
              <a:spcBef>
                <a:spcPts val="600"/>
              </a:spcBef>
            </a:pPr>
            <a:r>
              <a:rPr lang="en-US" sz="800" kern="1200" dirty="0">
                <a:solidFill>
                  <a:schemeClr val="bg1"/>
                </a:solidFill>
                <a:latin typeface="Arial"/>
                <a:ea typeface="Arial Unicode MS" panose="020B0604020202020204" pitchFamily="34" charset="-128"/>
                <a:cs typeface="+mn-cs"/>
              </a:rPr>
              <a:t>See</a:t>
            </a:r>
            <a:r>
              <a:rPr lang="en-US" sz="800" kern="1200" dirty="0">
                <a:solidFill>
                  <a:schemeClr val="tx1"/>
                </a:solidFill>
                <a:latin typeface="Arial"/>
                <a:ea typeface="Arial Unicode MS" panose="020B0604020202020204" pitchFamily="34" charset="-128"/>
                <a:cs typeface="+mn-cs"/>
              </a:rPr>
              <a:t> </a:t>
            </a:r>
            <a:r>
              <a:rPr lang="en-US" sz="800" kern="1200" dirty="0">
                <a:solidFill>
                  <a:schemeClr val="tx1"/>
                </a:solidFill>
                <a:latin typeface="Arial"/>
                <a:ea typeface="Arial Unicode MS" panose="020B0604020202020204" pitchFamily="34" charset="-128"/>
                <a:cs typeface="+mn-cs"/>
                <a:hlinkClick r:id="rId3"/>
              </a:rPr>
              <a:t>www.sap.com/trademark</a:t>
            </a:r>
            <a:r>
              <a:rPr lang="en-US" sz="800" kern="1200" dirty="0">
                <a:solidFill>
                  <a:schemeClr val="bg1"/>
                </a:solidFill>
                <a:latin typeface="Arial"/>
                <a:ea typeface="Arial Unicode MS" panose="020B0604020202020204" pitchFamily="34" charset="-128"/>
                <a:cs typeface="+mn-cs"/>
              </a:rPr>
              <a:t> for additional trademark information and notices.</a:t>
            </a:r>
          </a:p>
        </p:txBody>
      </p:sp>
      <p:sp>
        <p:nvSpPr>
          <p:cNvPr id="31" name="www.sap.com - contact SAP link">
            <a:hlinkClick r:id="rId4" tooltip="www.sap.com/contactsap"/>
          </p:cNvPr>
          <p:cNvSpPr txBox="1"/>
          <p:nvPr userDrawn="1"/>
        </p:nvSpPr>
        <p:spPr bwMode="black">
          <a:xfrm>
            <a:off x="503238" y="2461398"/>
            <a:ext cx="221539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dirty="0">
                <a:solidFill>
                  <a:schemeClr val="accent1"/>
                </a:solidFill>
                <a:latin typeface="Arial"/>
                <a:ea typeface="Arial Unicode MS" panose="020B0604020202020204" pitchFamily="34" charset="-128"/>
                <a:cs typeface="+mn-cs"/>
              </a:rPr>
              <a:t>www.sap.com</a:t>
            </a:r>
            <a:r>
              <a:rPr lang="en-US" sz="1100" b="1" kern="1200" dirty="0">
                <a:solidFill>
                  <a:schemeClr val="bg1"/>
                </a:solidFill>
                <a:latin typeface="Arial"/>
                <a:ea typeface="Arial Unicode MS" panose="020B0604020202020204" pitchFamily="34" charset="-128"/>
                <a:cs typeface="+mn-cs"/>
              </a:rPr>
              <a:t>/contactsap</a:t>
            </a:r>
          </a:p>
        </p:txBody>
      </p:sp>
      <p:sp>
        <p:nvSpPr>
          <p:cNvPr id="37" name="Follow all of SAP"/>
          <p:cNvSpPr txBox="1"/>
          <p:nvPr userDrawn="1"/>
        </p:nvSpPr>
        <p:spPr bwMode="black">
          <a:xfrm>
            <a:off x="503997"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0" kern="1200" dirty="0">
                <a:solidFill>
                  <a:schemeClr val="bg1"/>
                </a:solidFill>
                <a:latin typeface="Arial"/>
                <a:ea typeface="Arial Unicode MS" panose="020B0604020202020204" pitchFamily="34" charset="-128"/>
                <a:cs typeface="+mn-cs"/>
              </a:rPr>
              <a:t>Follow us</a:t>
            </a:r>
          </a:p>
        </p:txBody>
      </p:sp>
      <p:pic>
        <p:nvPicPr>
          <p:cNvPr id="10" name="Linkedin icon with link">
            <a:hlinkClick r:id="rId5"/>
            <a:extLst>
              <a:ext uri="{FF2B5EF4-FFF2-40B4-BE49-F238E27FC236}">
                <a16:creationId xmlns:a16="http://schemas.microsoft.com/office/drawing/2014/main" id="{900114C7-C3C5-8C49-B878-831CB7B0D5D6}"/>
              </a:ext>
            </a:extLst>
          </p:cNvPr>
          <p:cNvPicPr>
            <a:picLocks noChangeAspect="1"/>
          </p:cNvPicPr>
          <p:nvPr userDrawn="1"/>
        </p:nvPicPr>
        <p:blipFill>
          <a:blip r:embed="rId6"/>
          <a:srcRect/>
          <a:stretch/>
        </p:blipFill>
        <p:spPr>
          <a:xfrm>
            <a:off x="2257487" y="1749959"/>
            <a:ext cx="361809" cy="361809"/>
          </a:xfrm>
          <a:prstGeom prst="rect">
            <a:avLst/>
          </a:prstGeom>
        </p:spPr>
      </p:pic>
      <p:pic>
        <p:nvPicPr>
          <p:cNvPr id="11" name="YouTube icon with link">
            <a:hlinkClick r:id="rId7"/>
            <a:extLst>
              <a:ext uri="{FF2B5EF4-FFF2-40B4-BE49-F238E27FC236}">
                <a16:creationId xmlns:a16="http://schemas.microsoft.com/office/drawing/2014/main" id="{91FA3574-14E3-394F-B1DA-DE2ADF8DA49C}"/>
              </a:ext>
            </a:extLst>
          </p:cNvPr>
          <p:cNvPicPr>
            <a:picLocks noChangeAspect="1"/>
          </p:cNvPicPr>
          <p:nvPr userDrawn="1"/>
        </p:nvPicPr>
        <p:blipFill>
          <a:blip r:embed="rId8"/>
          <a:srcRect/>
          <a:stretch/>
        </p:blipFill>
        <p:spPr>
          <a:xfrm>
            <a:off x="1666951" y="1749063"/>
            <a:ext cx="363600" cy="363600"/>
          </a:xfrm>
          <a:prstGeom prst="rect">
            <a:avLst/>
          </a:prstGeom>
        </p:spPr>
      </p:pic>
      <p:pic>
        <p:nvPicPr>
          <p:cNvPr id="12" name="Twitter icon with link">
            <a:hlinkClick r:id="rId9" tooltip="https://twitter.com/sap"/>
            <a:extLst>
              <a:ext uri="{FF2B5EF4-FFF2-40B4-BE49-F238E27FC236}">
                <a16:creationId xmlns:a16="http://schemas.microsoft.com/office/drawing/2014/main" id="{8DDAED38-57B9-2249-939D-D659980AE757}"/>
              </a:ext>
            </a:extLst>
          </p:cNvPr>
          <p:cNvPicPr>
            <a:picLocks noChangeAspect="1"/>
          </p:cNvPicPr>
          <p:nvPr userDrawn="1"/>
        </p:nvPicPr>
        <p:blipFill>
          <a:blip r:embed="rId10"/>
          <a:srcRect/>
          <a:stretch/>
        </p:blipFill>
        <p:spPr>
          <a:xfrm>
            <a:off x="1078206" y="1749959"/>
            <a:ext cx="361809" cy="361809"/>
          </a:xfrm>
          <a:prstGeom prst="rect">
            <a:avLst/>
          </a:prstGeom>
        </p:spPr>
      </p:pic>
      <p:pic>
        <p:nvPicPr>
          <p:cNvPr id="17" name="Facebook icon with link">
            <a:hlinkClick r:id="rId11"/>
            <a:extLst>
              <a:ext uri="{FF2B5EF4-FFF2-40B4-BE49-F238E27FC236}">
                <a16:creationId xmlns:a16="http://schemas.microsoft.com/office/drawing/2014/main" id="{0C30C213-BD8C-2E40-931D-3843268E4FE5}"/>
              </a:ext>
            </a:extLst>
          </p:cNvPr>
          <p:cNvPicPr>
            <a:picLocks noChangeAspect="1"/>
          </p:cNvPicPr>
          <p:nvPr userDrawn="1"/>
        </p:nvPicPr>
        <p:blipFill>
          <a:blip r:embed="rId12"/>
          <a:srcRect/>
          <a:stretch/>
        </p:blipFill>
        <p:spPr>
          <a:xfrm>
            <a:off x="487670" y="1749063"/>
            <a:ext cx="363600" cy="363600"/>
          </a:xfrm>
          <a:prstGeom prst="rect">
            <a:avLst/>
          </a:prstGeom>
        </p:spPr>
      </p:pic>
    </p:spTree>
    <p:extLst>
      <p:ext uri="{BB962C8B-B14F-4D97-AF65-F5344CB8AC3E}">
        <p14:creationId xmlns:p14="http://schemas.microsoft.com/office/powerpoint/2010/main" val="242900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Copyright German">
    <p:spTree>
      <p:nvGrpSpPr>
        <p:cNvPr id="1" name=""/>
        <p:cNvGrpSpPr/>
        <p:nvPr/>
      </p:nvGrpSpPr>
      <p:grpSpPr>
        <a:xfrm>
          <a:off x="0" y="0"/>
          <a:ext cx="0" cy="0"/>
          <a:chOff x="0" y="0"/>
          <a:chExt cx="0" cy="0"/>
        </a:xfrm>
      </p:grpSpPr>
      <p:pic>
        <p:nvPicPr>
          <p:cNvPr id="19" name="SAP Logo"/>
          <p:cNvPicPr>
            <a:picLocks noChangeAspect="1"/>
          </p:cNvPicPr>
          <p:nvPr userDrawn="1"/>
        </p:nvPicPr>
        <p:blipFill>
          <a:blip r:embed="rId2"/>
          <a:srcRect/>
          <a:stretch/>
        </p:blipFill>
        <p:spPr>
          <a:xfrm>
            <a:off x="9727200" y="5997713"/>
            <a:ext cx="1963636" cy="352573"/>
          </a:xfrm>
          <a:prstGeom prst="rect">
            <a:avLst/>
          </a:prstGeom>
        </p:spPr>
      </p:pic>
      <p:sp>
        <p:nvSpPr>
          <p:cNvPr id="27" name="Copyright information-German"/>
          <p:cNvSpPr txBox="1"/>
          <p:nvPr userDrawn="1"/>
        </p:nvSpPr>
        <p:spPr bwMode="black">
          <a:xfrm>
            <a:off x="503238" y="2645292"/>
            <a:ext cx="6076808"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dirty="0">
                <a:solidFill>
                  <a:schemeClr val="bg1"/>
                </a:solidFill>
              </a:rPr>
              <a:t>© 2021 SAP SE </a:t>
            </a:r>
            <a:r>
              <a:rPr lang="de-DE" sz="800" b="0" noProof="0" dirty="0">
                <a:solidFill>
                  <a:schemeClr val="bg1"/>
                </a:solidFill>
              </a:rPr>
              <a:t>oder ein SAP-Konzernunternehmen. Alle Rechte vorbehalten</a:t>
            </a:r>
            <a:r>
              <a:rPr lang="en-US" sz="800" b="0" noProof="0" dirty="0">
                <a:solidFill>
                  <a:schemeClr val="bg1"/>
                </a:solidFill>
              </a:rPr>
              <a:t>.</a:t>
            </a:r>
            <a:endParaRPr lang="de-DE" sz="800" kern="0" dirty="0">
              <a:solidFill>
                <a:schemeClr val="bg1"/>
              </a:solidFill>
              <a:ea typeface="Arial Unicode MS" pitchFamily="34" charset="-128"/>
              <a:cs typeface="Arial Unicode MS" pitchFamily="34" charset="-128"/>
            </a:endParaRPr>
          </a:p>
          <a:p>
            <a:pPr>
              <a:spcBef>
                <a:spcPts val="600"/>
              </a:spcBef>
            </a:pPr>
            <a:r>
              <a:rPr lang="de-DE" sz="800" kern="1200" noProof="0" dirty="0">
                <a:solidFill>
                  <a:schemeClr val="bg1"/>
                </a:solidFill>
                <a:effectLst/>
                <a:latin typeface="Arial"/>
                <a:ea typeface="+mn-ea"/>
                <a:cs typeface="+mn-cs"/>
              </a:rPr>
              <a:t>Weitergabe und Vervielfältigung dieser Publikation oder von Teilen daraus sind, zu welchem Zweck und in welcher Form auch immer, ohne die ausdrückliche schriftliche Genehmigung durch SAP SE oder ein SAP-Konzernunternehmen nicht gestattet.</a:t>
            </a:r>
          </a:p>
          <a:p>
            <a:pPr>
              <a:spcBef>
                <a:spcPts val="600"/>
              </a:spcBef>
            </a:pPr>
            <a:r>
              <a:rPr lang="de-DE" sz="800" kern="1200" noProof="0" dirty="0">
                <a:solidFill>
                  <a:schemeClr val="bg1"/>
                </a:solidFill>
                <a:effectLst/>
                <a:latin typeface="Arial"/>
                <a:ea typeface="+mn-ea"/>
                <a:cs typeface="+mn-cs"/>
              </a:rPr>
              <a:t>In dieser Publikation enthaltene Informationen können ohne vorherige Ankündigung geändert werden. Die von SAP SE oder deren Vertriebsfirmen angebotenen Softwareprodukte können Softwarekomponenten auch anderer Softwarehersteller enthalten. Produkte können länderspezifische Unterschiede aufweisen.</a:t>
            </a:r>
          </a:p>
          <a:p>
            <a:pPr>
              <a:spcBef>
                <a:spcPts val="600"/>
              </a:spcBef>
            </a:pPr>
            <a:r>
              <a:rPr lang="de-DE" sz="800" kern="1200" noProof="0" dirty="0">
                <a:solidFill>
                  <a:schemeClr val="bg1"/>
                </a:solidFill>
                <a:effectLst/>
                <a:latin typeface="Arial"/>
                <a:ea typeface="+mn-ea"/>
                <a:cs typeface="+mn-cs"/>
              </a:rPr>
              <a:t>Die vorliegenden Unterlagen werden von der SAP SE oder einem SAP-Konzernunternehmen bereitgestellt und dienen ausschließlich zu Informationszwecken. Die SAP SE oder ihre Konzernunternehmen übernehmen keinerlei Haftung oder Gewährleistung für Fehler oder Unvollständigkeiten in dieser Publikation. Die SAP SE 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600"/>
              </a:spcBef>
            </a:pPr>
            <a:r>
              <a:rPr lang="de-DE" sz="800" kern="1200" noProof="0" dirty="0">
                <a:solidFill>
                  <a:schemeClr val="bg1"/>
                </a:solidFill>
                <a:effectLst/>
                <a:latin typeface="Arial"/>
                <a:ea typeface="+mn-ea"/>
                <a:cs typeface="+mn-cs"/>
              </a:rPr>
              <a:t>Insbesondere sind die SAP SE oder ihre Konzernunternehmen in keiner Weise verpflichtet, in dieser Publikation oder einer zugehörigen Präsentation dargestellte Geschäftsabläufe zu verfolgen oder hierin wiedergegebene Funktionen zu entwickeln oder zu veröffentlichen. Diese Publikation oder eine zugehörige Präsentation, die Strategie und etwaige künftige Entwicklungen, Produkte und/oder Plattformen der SAP SE oder ihrer Konzernunternehmen können von der SAP SE oder ihren Konzernunternehmen jederzeit und ohne Angabe von Gründen unangekündigt geändert werden. 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die tatsächlichen Ergebnisse von den Erwartungen abweichen können. Dem Leser wird empfohlen, diesen vorausschauenden Aussagen kein übertriebenes Vertrauen zu schenken und sich bei Kaufentscheidungen nicht auf sie zu stützen.</a:t>
            </a:r>
          </a:p>
          <a:p>
            <a:pPr>
              <a:spcBef>
                <a:spcPts val="600"/>
              </a:spcBef>
            </a:pPr>
            <a:r>
              <a:rPr lang="de-DE" sz="800" kern="1200" noProof="0" dirty="0">
                <a:solidFill>
                  <a:schemeClr val="bg1"/>
                </a:solidFill>
                <a:effectLst/>
                <a:latin typeface="Arial"/>
                <a:ea typeface="+mn-ea"/>
                <a:cs typeface="+mn-cs"/>
              </a:rPr>
              <a:t>SAP und andere in diesem Dokument erwähnte Produkte und Dienstleistungen von SAP sowie die dazugehörigen Logos sind Marken oder eingetragene Marken der SAP SE (oder von einem SAP-Konzernunternehmen) in Deutschland und verschiedenen anderen Ländern weltweit.</a:t>
            </a:r>
            <a:r>
              <a:rPr lang="de-DE" sz="800" kern="1200" baseline="0" noProof="0" dirty="0">
                <a:solidFill>
                  <a:schemeClr val="bg1"/>
                </a:solidFill>
                <a:effectLst/>
                <a:latin typeface="Arial"/>
                <a:ea typeface="+mn-ea"/>
                <a:cs typeface="+mn-cs"/>
              </a:rPr>
              <a:t> </a:t>
            </a:r>
            <a:r>
              <a:rPr lang="de-DE" sz="800" kern="1200" noProof="0" dirty="0">
                <a:solidFill>
                  <a:schemeClr val="bg1"/>
                </a:solidFill>
                <a:effectLst/>
                <a:latin typeface="Arial"/>
                <a:ea typeface="+mn-ea"/>
                <a:cs typeface="+mn-cs"/>
              </a:rPr>
              <a:t>Alle anderen Namen von Produkten und Dienstleistungen sind Marken der jeweiligen Firmen. </a:t>
            </a:r>
          </a:p>
          <a:p>
            <a:pPr>
              <a:spcBef>
                <a:spcPts val="600"/>
              </a:spcBef>
            </a:pPr>
            <a:r>
              <a:rPr lang="de-DE" sz="800" kern="1200" noProof="0" dirty="0">
                <a:solidFill>
                  <a:schemeClr val="bg1"/>
                </a:solidFill>
                <a:effectLst/>
                <a:latin typeface="Arial"/>
                <a:ea typeface="+mn-ea"/>
                <a:cs typeface="+mn-cs"/>
              </a:rPr>
              <a:t>Zusätzliche Informationen zur Marke und Vermerke finden Sie auf der Seite </a:t>
            </a:r>
            <a:r>
              <a:rPr lang="de-DE" sz="800" kern="1200" noProof="0" dirty="0">
                <a:solidFill>
                  <a:schemeClr val="tx1"/>
                </a:solidFill>
                <a:effectLst/>
                <a:latin typeface="Arial"/>
                <a:ea typeface="+mn-ea"/>
                <a:cs typeface="+mn-cs"/>
                <a:hlinkClick r:id="rId3"/>
              </a:rPr>
              <a:t>www.sap.de/trademark</a:t>
            </a:r>
            <a:r>
              <a:rPr lang="de-DE" sz="800" kern="1200" noProof="0" dirty="0">
                <a:solidFill>
                  <a:schemeClr val="bg1"/>
                </a:solidFill>
                <a:effectLst/>
                <a:latin typeface="Arial"/>
                <a:ea typeface="+mn-ea"/>
                <a:cs typeface="+mn-cs"/>
              </a:rPr>
              <a:t>.</a:t>
            </a:r>
          </a:p>
        </p:txBody>
      </p:sp>
      <p:sp>
        <p:nvSpPr>
          <p:cNvPr id="16" name="Copyright information">
            <a:hlinkClick r:id="rId4" tooltip="www.sap.com/contactsap"/>
          </p:cNvPr>
          <p:cNvSpPr txBox="1"/>
          <p:nvPr userDrawn="1"/>
        </p:nvSpPr>
        <p:spPr bwMode="black">
          <a:xfrm>
            <a:off x="503238" y="2461398"/>
            <a:ext cx="258064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dirty="0">
                <a:solidFill>
                  <a:schemeClr val="accent1"/>
                </a:solidFill>
                <a:latin typeface="Arial"/>
                <a:ea typeface="Arial Unicode MS" panose="020B0604020202020204" pitchFamily="34" charset="-128"/>
                <a:cs typeface="+mn-cs"/>
              </a:rPr>
              <a:t>www.sap.com/germany</a:t>
            </a:r>
            <a:r>
              <a:rPr lang="en-US" sz="1100" b="1" kern="1200" dirty="0">
                <a:solidFill>
                  <a:schemeClr val="tx1"/>
                </a:solidFill>
                <a:latin typeface="Arial"/>
                <a:ea typeface="Arial Unicode MS" panose="020B0604020202020204" pitchFamily="34" charset="-128"/>
                <a:cs typeface="+mn-cs"/>
              </a:rPr>
              <a:t>/contactsap</a:t>
            </a:r>
          </a:p>
        </p:txBody>
      </p:sp>
      <p:sp>
        <p:nvSpPr>
          <p:cNvPr id="26" name="SAP folgen auf"/>
          <p:cNvSpPr txBox="1"/>
          <p:nvPr userDrawn="1"/>
        </p:nvSpPr>
        <p:spPr bwMode="black">
          <a:xfrm>
            <a:off x="503997"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de-DE" sz="1100" b="0" kern="1200" noProof="0" dirty="0">
                <a:solidFill>
                  <a:schemeClr val="bg1"/>
                </a:solidFill>
                <a:latin typeface="Arial"/>
                <a:ea typeface="Arial Unicode MS" panose="020B0604020202020204" pitchFamily="34" charset="-128"/>
                <a:cs typeface="+mn-cs"/>
              </a:rPr>
              <a:t>SAP folgen auf</a:t>
            </a:r>
          </a:p>
        </p:txBody>
      </p:sp>
      <p:pic>
        <p:nvPicPr>
          <p:cNvPr id="10" name="Linkedin icon with link">
            <a:hlinkClick r:id="rId5"/>
            <a:extLst>
              <a:ext uri="{FF2B5EF4-FFF2-40B4-BE49-F238E27FC236}">
                <a16:creationId xmlns:a16="http://schemas.microsoft.com/office/drawing/2014/main" id="{C605E06B-6A8F-534A-9087-7626E8D0C1C4}"/>
              </a:ext>
            </a:extLst>
          </p:cNvPr>
          <p:cNvPicPr>
            <a:picLocks noChangeAspect="1"/>
          </p:cNvPicPr>
          <p:nvPr userDrawn="1"/>
        </p:nvPicPr>
        <p:blipFill>
          <a:blip r:embed="rId6"/>
          <a:srcRect/>
          <a:stretch/>
        </p:blipFill>
        <p:spPr>
          <a:xfrm>
            <a:off x="2257487" y="1749959"/>
            <a:ext cx="361809" cy="361809"/>
          </a:xfrm>
          <a:prstGeom prst="rect">
            <a:avLst/>
          </a:prstGeom>
        </p:spPr>
      </p:pic>
      <p:pic>
        <p:nvPicPr>
          <p:cNvPr id="11" name="YouTube icon with link">
            <a:hlinkClick r:id="rId7"/>
            <a:extLst>
              <a:ext uri="{FF2B5EF4-FFF2-40B4-BE49-F238E27FC236}">
                <a16:creationId xmlns:a16="http://schemas.microsoft.com/office/drawing/2014/main" id="{CD517ED8-3F22-504E-83B3-619F9637D799}"/>
              </a:ext>
            </a:extLst>
          </p:cNvPr>
          <p:cNvPicPr>
            <a:picLocks noChangeAspect="1"/>
          </p:cNvPicPr>
          <p:nvPr userDrawn="1"/>
        </p:nvPicPr>
        <p:blipFill>
          <a:blip r:embed="rId8"/>
          <a:srcRect/>
          <a:stretch/>
        </p:blipFill>
        <p:spPr>
          <a:xfrm>
            <a:off x="1666951" y="1749063"/>
            <a:ext cx="363600" cy="363600"/>
          </a:xfrm>
          <a:prstGeom prst="rect">
            <a:avLst/>
          </a:prstGeom>
        </p:spPr>
      </p:pic>
      <p:pic>
        <p:nvPicPr>
          <p:cNvPr id="17" name="Twitter icon with link">
            <a:hlinkClick r:id="rId9" tooltip="https://twitter.com/sap"/>
            <a:extLst>
              <a:ext uri="{FF2B5EF4-FFF2-40B4-BE49-F238E27FC236}">
                <a16:creationId xmlns:a16="http://schemas.microsoft.com/office/drawing/2014/main" id="{848B9344-7392-E54F-A296-7BBEF5EAB1E5}"/>
              </a:ext>
            </a:extLst>
          </p:cNvPr>
          <p:cNvPicPr>
            <a:picLocks noChangeAspect="1"/>
          </p:cNvPicPr>
          <p:nvPr userDrawn="1"/>
        </p:nvPicPr>
        <p:blipFill>
          <a:blip r:embed="rId10"/>
          <a:srcRect/>
          <a:stretch/>
        </p:blipFill>
        <p:spPr>
          <a:xfrm>
            <a:off x="1078206" y="1749959"/>
            <a:ext cx="361809" cy="361809"/>
          </a:xfrm>
          <a:prstGeom prst="rect">
            <a:avLst/>
          </a:prstGeom>
        </p:spPr>
      </p:pic>
      <p:pic>
        <p:nvPicPr>
          <p:cNvPr id="18" name="Facebook icon with link">
            <a:hlinkClick r:id="rId11"/>
            <a:extLst>
              <a:ext uri="{FF2B5EF4-FFF2-40B4-BE49-F238E27FC236}">
                <a16:creationId xmlns:a16="http://schemas.microsoft.com/office/drawing/2014/main" id="{AD0E3266-AFDB-2B4B-AA99-7D811F32F40E}"/>
              </a:ext>
            </a:extLst>
          </p:cNvPr>
          <p:cNvPicPr>
            <a:picLocks noChangeAspect="1"/>
          </p:cNvPicPr>
          <p:nvPr userDrawn="1"/>
        </p:nvPicPr>
        <p:blipFill>
          <a:blip r:embed="rId12"/>
          <a:srcRect/>
          <a:stretch/>
        </p:blipFill>
        <p:spPr>
          <a:xfrm>
            <a:off x="487670" y="1749063"/>
            <a:ext cx="363600" cy="363600"/>
          </a:xfrm>
          <a:prstGeom prst="rect">
            <a:avLst/>
          </a:prstGeom>
        </p:spPr>
      </p:pic>
    </p:spTree>
    <p:extLst>
      <p:ext uri="{BB962C8B-B14F-4D97-AF65-F5344CB8AC3E}">
        <p14:creationId xmlns:p14="http://schemas.microsoft.com/office/powerpoint/2010/main" val="1370468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Cover with Image or Illustration">
    <p:bg>
      <p:bgRef idx="1001">
        <a:schemeClr val="bg1"/>
      </p:bgRef>
    </p:bg>
    <p:spTree>
      <p:nvGrpSpPr>
        <p:cNvPr id="1" name=""/>
        <p:cNvGrpSpPr/>
        <p:nvPr/>
      </p:nvGrpSpPr>
      <p:grpSpPr>
        <a:xfrm>
          <a:off x="0" y="0"/>
          <a:ext cx="0" cy="0"/>
          <a:chOff x="0" y="0"/>
          <a:chExt cx="0" cy="0"/>
        </a:xfrm>
      </p:grpSpPr>
      <p:pic>
        <p:nvPicPr>
          <p:cNvPr id="6" name="SAP Logo" descr="SAP Logo" title="SAP Logo"/>
          <p:cNvPicPr>
            <a:picLocks noChangeAspect="1"/>
          </p:cNvPicPr>
          <p:nvPr userDrawn="1"/>
        </p:nvPicPr>
        <p:blipFill>
          <a:blip r:embed="rId2"/>
          <a:stretch>
            <a:fillRect/>
          </a:stretch>
        </p:blipFill>
        <p:spPr>
          <a:xfrm>
            <a:off x="9949255" y="6217668"/>
            <a:ext cx="1963635" cy="360000"/>
          </a:xfrm>
          <a:prstGeom prst="rect">
            <a:avLst/>
          </a:prstGeom>
        </p:spPr>
      </p:pic>
      <p:sp>
        <p:nvSpPr>
          <p:cNvPr id="13" name="Classification"/>
          <p:cNvSpPr txBox="1"/>
          <p:nvPr userDrawn="1"/>
        </p:nvSpPr>
        <p:spPr>
          <a:xfrm>
            <a:off x="288000" y="5769666"/>
            <a:ext cx="4204855"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a:t>INTERNAL</a:t>
            </a:r>
          </a:p>
        </p:txBody>
      </p:sp>
      <p:sp>
        <p:nvSpPr>
          <p:cNvPr id="19" name="Speaker"/>
          <p:cNvSpPr>
            <a:spLocks noGrp="1"/>
          </p:cNvSpPr>
          <p:nvPr userDrawn="1">
            <p:ph type="subTitle" idx="1" hasCustomPrompt="1"/>
          </p:nvPr>
        </p:nvSpPr>
        <p:spPr bwMode="black">
          <a:xfrm>
            <a:off x="288000" y="5130489"/>
            <a:ext cx="10899174"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a:t>Month 00, 2021</a:t>
            </a:r>
          </a:p>
        </p:txBody>
      </p:sp>
      <p:sp>
        <p:nvSpPr>
          <p:cNvPr id="3" name="Title"/>
          <p:cNvSpPr>
            <a:spLocks noGrp="1"/>
          </p:cNvSpPr>
          <p:nvPr>
            <p:ph type="title" hasCustomPrompt="1"/>
          </p:nvPr>
        </p:nvSpPr>
        <p:spPr>
          <a:xfrm>
            <a:off x="288000" y="4024430"/>
            <a:ext cx="10899174" cy="997196"/>
          </a:xfrm>
        </p:spPr>
        <p:txBody>
          <a:bodyPr vert="horz" wrap="square" lIns="0" tIns="0" rIns="0" bIns="0" rtlCol="0">
            <a:noAutofit/>
          </a:bodyPr>
          <a:lstStyle>
            <a:lvl1pPr>
              <a:lnSpc>
                <a:spcPct val="90000"/>
              </a:lnSpc>
              <a:defRPr lang="de-DE" sz="3600" dirty="0">
                <a:latin typeface="+mn-lt"/>
                <a:ea typeface="+mn-ea"/>
                <a:cs typeface="+mn-cs"/>
              </a:defRPr>
            </a:lvl1pPr>
          </a:lstStyle>
          <a:p>
            <a:pPr lvl="0"/>
            <a:r>
              <a:rPr lang="en-US"/>
              <a:t>Presentation Title </a:t>
            </a:r>
            <a:br>
              <a:rPr lang="en-US"/>
            </a:br>
            <a:r>
              <a:rPr lang="en-US"/>
              <a:t>Goes Here and Here.</a:t>
            </a:r>
          </a:p>
        </p:txBody>
      </p:sp>
      <p:sp>
        <p:nvSpPr>
          <p:cNvPr id="5" name="Title Image Placeholder" descr="Placeholder title image" title="Title image"/>
          <p:cNvSpPr>
            <a:spLocks noGrp="1"/>
          </p:cNvSpPr>
          <p:nvPr>
            <p:ph type="pic" sz="quarter" idx="12" hasCustomPrompt="1"/>
          </p:nvPr>
        </p:nvSpPr>
        <p:spPr bwMode="gray">
          <a:xfrm>
            <a:off x="1" y="0"/>
            <a:ext cx="12195174" cy="3430006"/>
          </a:xfrm>
          <a:noFill/>
        </p:spPr>
        <p:txBody>
          <a:bodyPr tIns="504000"/>
          <a:lstStyle>
            <a:lvl1pPr algn="ctr">
              <a:defRPr sz="1600">
                <a:solidFill>
                  <a:schemeClr val="tx1"/>
                </a:solidFill>
              </a:defRPr>
            </a:lvl1pPr>
          </a:lstStyle>
          <a:p>
            <a:r>
              <a:rPr lang="en-US"/>
              <a:t>Click to insert title image or illustration</a:t>
            </a:r>
          </a:p>
        </p:txBody>
      </p:sp>
      <p:pic>
        <p:nvPicPr>
          <p:cNvPr id="4" name="Picture 3">
            <a:extLst>
              <a:ext uri="{FF2B5EF4-FFF2-40B4-BE49-F238E27FC236}">
                <a16:creationId xmlns:a16="http://schemas.microsoft.com/office/drawing/2014/main" id="{DA7A839F-A9F8-4E23-9292-270ED41037CE}"/>
              </a:ext>
            </a:extLst>
          </p:cNvPr>
          <p:cNvPicPr>
            <a:picLocks noChangeAspect="1"/>
          </p:cNvPicPr>
          <p:nvPr userDrawn="1"/>
        </p:nvPicPr>
        <p:blipFill>
          <a:blip r:embed="rId3"/>
          <a:stretch>
            <a:fillRect/>
          </a:stretch>
        </p:blipFill>
        <p:spPr>
          <a:xfrm>
            <a:off x="288000" y="3701104"/>
            <a:ext cx="1819777" cy="144000"/>
          </a:xfrm>
          <a:prstGeom prst="rect">
            <a:avLst/>
          </a:prstGeom>
        </p:spPr>
      </p:pic>
    </p:spTree>
    <p:extLst>
      <p:ext uri="{BB962C8B-B14F-4D97-AF65-F5344CB8AC3E}">
        <p14:creationId xmlns:p14="http://schemas.microsoft.com/office/powerpoint/2010/main" val="99615534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505">
          <p15:clr>
            <a:srgbClr val="FBAE40"/>
          </p15:clr>
        </p15:guide>
        <p15:guide id="2" orient="horz" pos="4144">
          <p15:clr>
            <a:srgbClr val="FBAE40"/>
          </p15:clr>
        </p15:guide>
        <p15:guide id="3" orient="horz" pos="2162">
          <p15:clr>
            <a:srgbClr val="FBAE40"/>
          </p15:clr>
        </p15:guide>
        <p15:guide id="4" pos="181">
          <p15:clr>
            <a:srgbClr val="FBAE40"/>
          </p15:clr>
        </p15:guide>
        <p15:guide id="5" orient="horz" pos="2534">
          <p15:clr>
            <a:srgbClr val="FBAE40"/>
          </p15:clr>
        </p15:guide>
        <p15:guide id="6" orient="horz" pos="3164">
          <p15:clr>
            <a:srgbClr val="FBAE40"/>
          </p15:clr>
        </p15:guide>
        <p15:guide id="7" orient="horz" pos="3232">
          <p15:clr>
            <a:srgbClr val="FBAE40"/>
          </p15:clr>
        </p15:guide>
        <p15:guide id="8" orient="horz" pos="3504">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Cover without Image">
    <p:bg>
      <p:bgRef idx="1001">
        <a:schemeClr val="bg1"/>
      </p:bgRef>
    </p:bg>
    <p:spTree>
      <p:nvGrpSpPr>
        <p:cNvPr id="1" name=""/>
        <p:cNvGrpSpPr/>
        <p:nvPr/>
      </p:nvGrpSpPr>
      <p:grpSpPr>
        <a:xfrm>
          <a:off x="0" y="0"/>
          <a:ext cx="0" cy="0"/>
          <a:chOff x="0" y="0"/>
          <a:chExt cx="0" cy="0"/>
        </a:xfrm>
      </p:grpSpPr>
      <p:sp>
        <p:nvSpPr>
          <p:cNvPr id="24" name="Classification"/>
          <p:cNvSpPr txBox="1"/>
          <p:nvPr userDrawn="1"/>
        </p:nvSpPr>
        <p:spPr>
          <a:xfrm>
            <a:off x="288000" y="5093865"/>
            <a:ext cx="4204855"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a:t>INTERNAL</a:t>
            </a:r>
          </a:p>
        </p:txBody>
      </p:sp>
      <p:sp>
        <p:nvSpPr>
          <p:cNvPr id="6" name="Speaker"/>
          <p:cNvSpPr>
            <a:spLocks noGrp="1"/>
          </p:cNvSpPr>
          <p:nvPr userDrawn="1">
            <p:ph type="subTitle" idx="1" hasCustomPrompt="1"/>
          </p:nvPr>
        </p:nvSpPr>
        <p:spPr bwMode="black">
          <a:xfrm>
            <a:off x="287999" y="4268503"/>
            <a:ext cx="1090080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a:t>Month 00, 2021</a:t>
            </a:r>
          </a:p>
        </p:txBody>
      </p:sp>
      <p:sp>
        <p:nvSpPr>
          <p:cNvPr id="4" name="Title 3"/>
          <p:cNvSpPr>
            <a:spLocks noGrp="1"/>
          </p:cNvSpPr>
          <p:nvPr>
            <p:ph type="title" hasCustomPrompt="1"/>
          </p:nvPr>
        </p:nvSpPr>
        <p:spPr>
          <a:xfrm>
            <a:off x="288000" y="2706317"/>
            <a:ext cx="109008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sz="3600"/>
              <a:t>Presentation Title </a:t>
            </a:r>
            <a:br>
              <a:rPr lang="en-US" sz="3600"/>
            </a:br>
            <a:r>
              <a:rPr lang="en-US" sz="3600"/>
              <a:t>Goes Here and Here.</a:t>
            </a:r>
            <a:endParaRPr lang="en-US" sz="3600" kern="0" err="1">
              <a:ea typeface="Arial Unicode MS" pitchFamily="34" charset="-128"/>
              <a:cs typeface="Arial Unicode MS" pitchFamily="34" charset="-128"/>
            </a:endParaRPr>
          </a:p>
        </p:txBody>
      </p:sp>
      <p:pic>
        <p:nvPicPr>
          <p:cNvPr id="10" name="SAP Logo" descr="SAP Logo" title="SAP Logo">
            <a:extLst>
              <a:ext uri="{FF2B5EF4-FFF2-40B4-BE49-F238E27FC236}">
                <a16:creationId xmlns:a16="http://schemas.microsoft.com/office/drawing/2014/main" id="{251CD224-43D4-4D54-87EA-DD5933D21141}"/>
              </a:ext>
            </a:extLst>
          </p:cNvPr>
          <p:cNvPicPr>
            <a:picLocks noChangeAspect="1"/>
          </p:cNvPicPr>
          <p:nvPr userDrawn="1"/>
        </p:nvPicPr>
        <p:blipFill>
          <a:blip r:embed="rId2"/>
          <a:stretch>
            <a:fillRect/>
          </a:stretch>
        </p:blipFill>
        <p:spPr>
          <a:xfrm>
            <a:off x="9949255" y="6217668"/>
            <a:ext cx="1963635" cy="360000"/>
          </a:xfrm>
          <a:prstGeom prst="rect">
            <a:avLst/>
          </a:prstGeom>
        </p:spPr>
      </p:pic>
      <p:pic>
        <p:nvPicPr>
          <p:cNvPr id="8" name="Picture 7">
            <a:extLst>
              <a:ext uri="{FF2B5EF4-FFF2-40B4-BE49-F238E27FC236}">
                <a16:creationId xmlns:a16="http://schemas.microsoft.com/office/drawing/2014/main" id="{251DBF14-97E5-49D0-90ED-8CB6A2A8BA50}"/>
              </a:ext>
            </a:extLst>
          </p:cNvPr>
          <p:cNvPicPr>
            <a:picLocks noChangeAspect="1"/>
          </p:cNvPicPr>
          <p:nvPr userDrawn="1"/>
        </p:nvPicPr>
        <p:blipFill>
          <a:blip r:embed="rId3"/>
          <a:stretch>
            <a:fillRect/>
          </a:stretch>
        </p:blipFill>
        <p:spPr>
          <a:xfrm>
            <a:off x="288000" y="1933380"/>
            <a:ext cx="1819777" cy="144000"/>
          </a:xfrm>
          <a:prstGeom prst="rect">
            <a:avLst/>
          </a:prstGeom>
        </p:spPr>
      </p:pic>
    </p:spTree>
    <p:extLst>
      <p:ext uri="{BB962C8B-B14F-4D97-AF65-F5344CB8AC3E}">
        <p14:creationId xmlns:p14="http://schemas.microsoft.com/office/powerpoint/2010/main" val="279278316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81">
          <p15:clr>
            <a:srgbClr val="FBAE40"/>
          </p15:clr>
        </p15:guide>
        <p15:guide id="2" orient="horz" pos="1704">
          <p15:clr>
            <a:srgbClr val="FBAE40"/>
          </p15:clr>
        </p15:guide>
        <p15:guide id="3" orient="horz" pos="2688">
          <p15:clr>
            <a:srgbClr val="FBAE40"/>
          </p15:clr>
        </p15:guide>
        <p15:guide id="4" orient="horz" pos="2334">
          <p15:clr>
            <a:srgbClr val="FBAE40"/>
          </p15:clr>
        </p15:guide>
        <p15:guide id="5" orient="horz" pos="2960">
          <p15:clr>
            <a:srgbClr val="FBAE40"/>
          </p15:clr>
        </p15:guide>
        <p15:guide id="7" orient="horz" pos="4144">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Cover with Pictogram">
    <p:bg>
      <p:bgRef idx="1001">
        <a:schemeClr val="bg1"/>
      </p:bgRef>
    </p:bg>
    <p:spTree>
      <p:nvGrpSpPr>
        <p:cNvPr id="1" name=""/>
        <p:cNvGrpSpPr/>
        <p:nvPr/>
      </p:nvGrpSpPr>
      <p:grpSpPr>
        <a:xfrm>
          <a:off x="0" y="0"/>
          <a:ext cx="0" cy="0"/>
          <a:chOff x="0" y="0"/>
          <a:chExt cx="0" cy="0"/>
        </a:xfrm>
      </p:grpSpPr>
      <p:sp>
        <p:nvSpPr>
          <p:cNvPr id="7" name="Pictogram Placeholder"/>
          <p:cNvSpPr>
            <a:spLocks noGrp="1"/>
          </p:cNvSpPr>
          <p:nvPr>
            <p:ph type="pic" sz="quarter" idx="16"/>
          </p:nvPr>
        </p:nvSpPr>
        <p:spPr>
          <a:xfrm>
            <a:off x="6954855" y="963000"/>
            <a:ext cx="4932000" cy="4932000"/>
          </a:xfrm>
        </p:spPr>
        <p:txBody>
          <a:bodyPr/>
          <a:lstStyle/>
          <a:p>
            <a:r>
              <a:rPr lang="en-US"/>
              <a:t>Click icon to add picture</a:t>
            </a:r>
          </a:p>
        </p:txBody>
      </p:sp>
      <p:sp>
        <p:nvSpPr>
          <p:cNvPr id="24" name="Classification"/>
          <p:cNvSpPr txBox="1"/>
          <p:nvPr userDrawn="1"/>
        </p:nvSpPr>
        <p:spPr>
          <a:xfrm>
            <a:off x="288000" y="5093865"/>
            <a:ext cx="4204855"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a:t>INTERNAL</a:t>
            </a:r>
          </a:p>
        </p:txBody>
      </p:sp>
      <p:sp>
        <p:nvSpPr>
          <p:cNvPr id="6" name="Speaker"/>
          <p:cNvSpPr>
            <a:spLocks noGrp="1"/>
          </p:cNvSpPr>
          <p:nvPr userDrawn="1">
            <p:ph type="subTitle" idx="1" hasCustomPrompt="1"/>
          </p:nvPr>
        </p:nvSpPr>
        <p:spPr bwMode="black">
          <a:xfrm>
            <a:off x="288001" y="4268503"/>
            <a:ext cx="637343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a:t>Month 00, 2021</a:t>
            </a:r>
          </a:p>
        </p:txBody>
      </p:sp>
      <p:sp>
        <p:nvSpPr>
          <p:cNvPr id="8" name="Title 4"/>
          <p:cNvSpPr>
            <a:spLocks noGrp="1"/>
          </p:cNvSpPr>
          <p:nvPr>
            <p:ph type="title" hasCustomPrompt="1"/>
          </p:nvPr>
        </p:nvSpPr>
        <p:spPr>
          <a:xfrm>
            <a:off x="288001" y="2706317"/>
            <a:ext cx="63720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sz="3600"/>
              <a:t>Presentation Title </a:t>
            </a:r>
            <a:br>
              <a:rPr lang="en-US" sz="3600"/>
            </a:br>
            <a:r>
              <a:rPr lang="en-US" sz="3600"/>
              <a:t>Goes Here and Here.</a:t>
            </a:r>
            <a:endParaRPr lang="en-US" sz="3600" kern="0" err="1">
              <a:ea typeface="Arial Unicode MS" pitchFamily="34" charset="-128"/>
              <a:cs typeface="Arial Unicode MS" pitchFamily="34" charset="-128"/>
            </a:endParaRPr>
          </a:p>
        </p:txBody>
      </p:sp>
      <p:pic>
        <p:nvPicPr>
          <p:cNvPr id="9" name="SAP Logo" descr="SAP Logo" title="SAP Logo">
            <a:extLst>
              <a:ext uri="{FF2B5EF4-FFF2-40B4-BE49-F238E27FC236}">
                <a16:creationId xmlns:a16="http://schemas.microsoft.com/office/drawing/2014/main" id="{6E13D478-79B9-4DF0-A964-50C2206E25E8}"/>
              </a:ext>
            </a:extLst>
          </p:cNvPr>
          <p:cNvPicPr>
            <a:picLocks noChangeAspect="1"/>
          </p:cNvPicPr>
          <p:nvPr userDrawn="1"/>
        </p:nvPicPr>
        <p:blipFill>
          <a:blip r:embed="rId2"/>
          <a:stretch>
            <a:fillRect/>
          </a:stretch>
        </p:blipFill>
        <p:spPr>
          <a:xfrm>
            <a:off x="9949255" y="6217668"/>
            <a:ext cx="1963635" cy="360000"/>
          </a:xfrm>
          <a:prstGeom prst="rect">
            <a:avLst/>
          </a:prstGeom>
        </p:spPr>
      </p:pic>
      <p:pic>
        <p:nvPicPr>
          <p:cNvPr id="11" name="Picture 10">
            <a:extLst>
              <a:ext uri="{FF2B5EF4-FFF2-40B4-BE49-F238E27FC236}">
                <a16:creationId xmlns:a16="http://schemas.microsoft.com/office/drawing/2014/main" id="{C32D2F7A-9453-424D-80BE-67F22A47C3A5}"/>
              </a:ext>
            </a:extLst>
          </p:cNvPr>
          <p:cNvPicPr>
            <a:picLocks noChangeAspect="1"/>
          </p:cNvPicPr>
          <p:nvPr userDrawn="1"/>
        </p:nvPicPr>
        <p:blipFill>
          <a:blip r:embed="rId3"/>
          <a:stretch>
            <a:fillRect/>
          </a:stretch>
        </p:blipFill>
        <p:spPr>
          <a:xfrm>
            <a:off x="288000" y="1933380"/>
            <a:ext cx="1819777" cy="144000"/>
          </a:xfrm>
          <a:prstGeom prst="rect">
            <a:avLst/>
          </a:prstGeom>
        </p:spPr>
      </p:pic>
    </p:spTree>
    <p:extLst>
      <p:ext uri="{BB962C8B-B14F-4D97-AF65-F5344CB8AC3E}">
        <p14:creationId xmlns:p14="http://schemas.microsoft.com/office/powerpoint/2010/main" val="296245809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81">
          <p15:clr>
            <a:srgbClr val="FBAE40"/>
          </p15:clr>
        </p15:guide>
        <p15:guide id="2" orient="horz" pos="1704">
          <p15:clr>
            <a:srgbClr val="FBAE40"/>
          </p15:clr>
        </p15:guide>
        <p15:guide id="3" pos="4196">
          <p15:clr>
            <a:srgbClr val="FBAE40"/>
          </p15:clr>
        </p15:guide>
        <p15:guide id="4" orient="horz" pos="2688">
          <p15:clr>
            <a:srgbClr val="FBAE40"/>
          </p15:clr>
        </p15:guide>
        <p15:guide id="5" orient="horz" pos="2335">
          <p15:clr>
            <a:srgbClr val="FBAE40"/>
          </p15:clr>
        </p15:guide>
        <p15:guide id="6" orient="horz" pos="2960">
          <p15:clr>
            <a:srgbClr val="FBAE40"/>
          </p15:clr>
        </p15:guide>
        <p15:guide id="7" orient="horz" pos="4144">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Agenda items placeholder"/>
          <p:cNvSpPr>
            <a:spLocks noGrp="1"/>
          </p:cNvSpPr>
          <p:nvPr>
            <p:ph type="body" sz="quarter" idx="10" hasCustomPrompt="1"/>
          </p:nvPr>
        </p:nvSpPr>
        <p:spPr>
          <a:xfrm>
            <a:off x="504000" y="1620000"/>
            <a:ext cx="11185200" cy="4716000"/>
          </a:xfrm>
        </p:spPr>
        <p:txBody>
          <a:bodyPr>
            <a:normAutofit/>
          </a:bodyPr>
          <a:lstStyle>
            <a:lvl1pPr marL="0" marR="0" indent="0" algn="l" defTabSz="1088558" rtl="0" eaLnBrk="1" fontAlgn="auto" latinLnBrk="0" hangingPunct="1">
              <a:lnSpc>
                <a:spcPct val="100000"/>
              </a:lnSpc>
              <a:spcBef>
                <a:spcPts val="3000"/>
              </a:spcBef>
              <a:spcAft>
                <a:spcPts val="0"/>
              </a:spcAft>
              <a:buClr>
                <a:schemeClr val="accent1"/>
              </a:buClr>
              <a:buSzPct val="80000"/>
              <a:buFontTx/>
              <a:buNone/>
              <a:tabLst/>
              <a:defRPr sz="2000" b="0"/>
            </a:lvl1pPr>
            <a:lvl2pPr marL="179964" marR="0" indent="-179964" algn="l" defTabSz="1088558"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sz="1800"/>
            </a:lvl2pPr>
            <a:lvl3pPr marL="359928" marR="0" indent="-179352" algn="l" defTabSz="1088558" rtl="0" eaLnBrk="1" fontAlgn="auto" latinLnBrk="0" hangingPunct="1">
              <a:lnSpc>
                <a:spcPct val="100000"/>
              </a:lnSpc>
              <a:spcBef>
                <a:spcPts val="400"/>
              </a:spcBef>
              <a:spcAft>
                <a:spcPts val="0"/>
              </a:spcAft>
              <a:buClr>
                <a:schemeClr val="tx1"/>
              </a:buClr>
              <a:buSzPct val="100000"/>
              <a:buFont typeface="Arial" pitchFamily="34" charset="0"/>
              <a:buChar char="–"/>
              <a:tabLst/>
              <a:defRPr sz="1800" baseline="0"/>
            </a:lvl3pPr>
            <a:lvl4pPr marL="539892" marR="0" indent="-179964" algn="l" defTabSz="1088558" rtl="0" eaLnBrk="1" fontAlgn="auto" latinLnBrk="0" hangingPunct="1">
              <a:lnSpc>
                <a:spcPct val="100000"/>
              </a:lnSpc>
              <a:spcBef>
                <a:spcPts val="250"/>
              </a:spcBef>
              <a:spcAft>
                <a:spcPts val="0"/>
              </a:spcAft>
              <a:buClr>
                <a:schemeClr val="tx1"/>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a:t>Agenda Item/Divider Headline</a:t>
            </a:r>
          </a:p>
          <a:p>
            <a:pPr lvl="1"/>
            <a:r>
              <a:rPr lang="en-US"/>
              <a:t>Details</a:t>
            </a:r>
          </a:p>
        </p:txBody>
      </p:sp>
      <p:sp>
        <p:nvSpPr>
          <p:cNvPr id="3" name="Agenda title"/>
          <p:cNvSpPr>
            <a:spLocks noGrp="1"/>
          </p:cNvSpPr>
          <p:nvPr>
            <p:ph type="title" hasCustomPrompt="1"/>
          </p:nvPr>
        </p:nvSpPr>
        <p:spPr/>
        <p:txBody>
          <a:bodyPr/>
          <a:lstStyle>
            <a:lvl1pPr>
              <a:defRPr/>
            </a:lvl1pPr>
          </a:lstStyle>
          <a:p>
            <a:r>
              <a:rPr lang="en-US"/>
              <a:t>Agenda</a:t>
            </a:r>
          </a:p>
        </p:txBody>
      </p:sp>
    </p:spTree>
    <p:extLst>
      <p:ext uri="{BB962C8B-B14F-4D97-AF65-F5344CB8AC3E}">
        <p14:creationId xmlns:p14="http://schemas.microsoft.com/office/powerpoint/2010/main" val="2480140688"/>
      </p:ext>
    </p:extLst>
  </p:cSld>
  <p:clrMapOvr>
    <a:masterClrMapping/>
  </p:clrMapOvr>
  <p:extLst>
    <p:ext uri="{DCECCB84-F9BA-43D5-87BE-67443E8EF086}">
      <p15:sldGuideLst xmlns:p15="http://schemas.microsoft.com/office/powerpoint/2012/main">
        <p15:guide id="1" pos="317">
          <p15:clr>
            <a:srgbClr val="FBAE40"/>
          </p15:clr>
        </p15:guide>
        <p15:guide id="2" orient="horz" pos="1020">
          <p15:clr>
            <a:srgbClr val="FBAE40"/>
          </p15:clr>
        </p15:guide>
        <p15:guide id="3" pos="7364">
          <p15:clr>
            <a:srgbClr val="FBAE40"/>
          </p15:clr>
        </p15:guide>
        <p15:guide id="4" orient="horz" pos="316">
          <p15:clr>
            <a:srgbClr val="FBAE40"/>
          </p15:clr>
        </p15:guide>
        <p15:guide id="5" orient="horz" pos="551">
          <p15:clr>
            <a:srgbClr val="FBAE40"/>
          </p15:clr>
        </p15:guide>
        <p15:guide id="6" orient="horz" pos="3992">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Divider Page">
    <p:bg>
      <p:bgRef idx="1001">
        <a:schemeClr val="bg1"/>
      </p:bgRef>
    </p:bg>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black">
          <a:xfrm>
            <a:off x="504000" y="3090446"/>
            <a:ext cx="11185200" cy="677108"/>
          </a:xfrm>
        </p:spPr>
        <p:txBody>
          <a:bodyPr anchor="ctr" anchorCtr="0">
            <a:noAutofit/>
          </a:bodyPr>
          <a:lstStyle>
            <a:lvl1pPr>
              <a:defRPr sz="4400">
                <a:solidFill>
                  <a:schemeClr val="tx1"/>
                </a:solidFill>
                <a:latin typeface="+mj-lt"/>
              </a:defRPr>
            </a:lvl1pPr>
          </a:lstStyle>
          <a:p>
            <a:r>
              <a:rPr lang="en-US"/>
              <a:t>Divider page</a:t>
            </a:r>
          </a:p>
        </p:txBody>
      </p:sp>
    </p:spTree>
    <p:extLst>
      <p:ext uri="{BB962C8B-B14F-4D97-AF65-F5344CB8AC3E}">
        <p14:creationId xmlns:p14="http://schemas.microsoft.com/office/powerpoint/2010/main" val="1490742178"/>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317">
          <p15:clr>
            <a:srgbClr val="FBAE40"/>
          </p15:clr>
        </p15:guide>
        <p15:guide id="2" orient="horz" pos="2160">
          <p15:clr>
            <a:srgbClr val="FBAE40"/>
          </p15:clr>
        </p15:guide>
        <p15:guide id="3" pos="7364">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Divider Page with Image">
    <p:bg>
      <p:bgRef idx="1001">
        <a:schemeClr val="bg1"/>
      </p:bgRef>
    </p:bg>
    <p:spTree>
      <p:nvGrpSpPr>
        <p:cNvPr id="1" name=""/>
        <p:cNvGrpSpPr/>
        <p:nvPr/>
      </p:nvGrpSpPr>
      <p:grpSpPr>
        <a:xfrm>
          <a:off x="0" y="0"/>
          <a:ext cx="0" cy="0"/>
          <a:chOff x="0" y="0"/>
          <a:chExt cx="0" cy="0"/>
        </a:xfrm>
      </p:grpSpPr>
      <p:sp>
        <p:nvSpPr>
          <p:cNvPr id="4" name="Divider image placeholder"/>
          <p:cNvSpPr>
            <a:spLocks noGrp="1"/>
          </p:cNvSpPr>
          <p:nvPr>
            <p:ph type="pic" sz="quarter" idx="12" hasCustomPrompt="1"/>
          </p:nvPr>
        </p:nvSpPr>
        <p:spPr bwMode="gray">
          <a:xfrm>
            <a:off x="1" y="3427200"/>
            <a:ext cx="12195175" cy="3430800"/>
          </a:xfrm>
          <a:noFill/>
        </p:spPr>
        <p:txBody>
          <a:bodyPr tIns="324000"/>
          <a:lstStyle>
            <a:lvl1pPr marL="0" marR="0" indent="0" algn="ctr" defTabSz="1088558" rtl="0" eaLnBrk="1" fontAlgn="auto" latinLnBrk="0" hangingPunct="1">
              <a:lnSpc>
                <a:spcPct val="100000"/>
              </a:lnSpc>
              <a:spcBef>
                <a:spcPts val="1200"/>
              </a:spcBef>
              <a:spcAft>
                <a:spcPts val="0"/>
              </a:spcAft>
              <a:buClr>
                <a:schemeClr val="accent1"/>
              </a:buClr>
              <a:buSzPct val="80000"/>
              <a:buFontTx/>
              <a:buNone/>
              <a:tabLst/>
              <a:defRPr sz="1600">
                <a:solidFill>
                  <a:schemeClr val="tx1"/>
                </a:solidFill>
              </a:defRPr>
            </a:lvl1pPr>
          </a:lstStyle>
          <a:p>
            <a:pPr marL="0" marR="0" lvl="0" indent="0" algn="ctr" defTabSz="1088558" rtl="0" eaLnBrk="1" fontAlgn="auto" latinLnBrk="0" hangingPunct="1">
              <a:lnSpc>
                <a:spcPct val="100000"/>
              </a:lnSpc>
              <a:spcBef>
                <a:spcPts val="1200"/>
              </a:spcBef>
              <a:spcAft>
                <a:spcPts val="0"/>
              </a:spcAft>
              <a:buClr>
                <a:schemeClr val="accent1"/>
              </a:buClr>
              <a:buSzPct val="80000"/>
              <a:buFontTx/>
              <a:buNone/>
              <a:tabLst/>
              <a:defRPr/>
            </a:pPr>
            <a:r>
              <a:rPr lang="en-US"/>
              <a:t>Placeholder for image and illustration</a:t>
            </a:r>
          </a:p>
        </p:txBody>
      </p:sp>
      <p:sp>
        <p:nvSpPr>
          <p:cNvPr id="2" name="Divider text"/>
          <p:cNvSpPr>
            <a:spLocks noGrp="1"/>
          </p:cNvSpPr>
          <p:nvPr>
            <p:ph type="ctrTitle" hasCustomPrompt="1"/>
          </p:nvPr>
        </p:nvSpPr>
        <p:spPr bwMode="black">
          <a:xfrm>
            <a:off x="504000" y="1375046"/>
            <a:ext cx="11185200" cy="677108"/>
          </a:xfrm>
        </p:spPr>
        <p:txBody>
          <a:bodyPr anchor="t" anchorCtr="0">
            <a:noAutofit/>
          </a:bodyPr>
          <a:lstStyle>
            <a:lvl1pPr>
              <a:defRPr sz="4400">
                <a:solidFill>
                  <a:schemeClr val="tx1"/>
                </a:solidFill>
                <a:latin typeface="+mj-lt"/>
              </a:defRPr>
            </a:lvl1pPr>
          </a:lstStyle>
          <a:p>
            <a:r>
              <a:rPr lang="en-US"/>
              <a:t>Divider page</a:t>
            </a:r>
          </a:p>
        </p:txBody>
      </p:sp>
    </p:spTree>
    <p:extLst>
      <p:ext uri="{BB962C8B-B14F-4D97-AF65-F5344CB8AC3E}">
        <p14:creationId xmlns:p14="http://schemas.microsoft.com/office/powerpoint/2010/main" val="3273389075"/>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7364">
          <p15:clr>
            <a:srgbClr val="FBAE40"/>
          </p15:clr>
        </p15:guide>
        <p15:guide id="3" pos="317">
          <p15:clr>
            <a:srgbClr val="FBAE40"/>
          </p15:clr>
        </p15:guide>
        <p15:guide id="4" orient="horz" pos="865">
          <p15:clr>
            <a:srgbClr val="FBAE40"/>
          </p15:clr>
        </p15:guide>
        <p15:guide id="5" orient="horz" pos="129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columns - text and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
        <p:nvSpPr>
          <p:cNvPr id="3" name="Text placeholder - column 2"/>
          <p:cNvSpPr>
            <a:spLocks noGrp="1"/>
          </p:cNvSpPr>
          <p:nvPr>
            <p:ph type="body" sz="quarter" idx="10" hasCustomPrompt="1"/>
          </p:nvPr>
        </p:nvSpPr>
        <p:spPr>
          <a:xfrm>
            <a:off x="504000" y="3878220"/>
            <a:ext cx="2415600" cy="1971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504000" y="1620000"/>
            <a:ext cx="2415600" cy="1728000"/>
          </a:xfrm>
          <a:solidFill>
            <a:schemeClr val="tx2">
              <a:alpha val="70000"/>
            </a:schemeClr>
          </a:solid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p>
        </p:txBody>
      </p:sp>
      <p:sp>
        <p:nvSpPr>
          <p:cNvPr id="17" name="Text placeholder - column 2"/>
          <p:cNvSpPr>
            <a:spLocks noGrp="1"/>
          </p:cNvSpPr>
          <p:nvPr>
            <p:ph type="body" sz="quarter" idx="13" hasCustomPrompt="1"/>
          </p:nvPr>
        </p:nvSpPr>
        <p:spPr>
          <a:xfrm>
            <a:off x="9274877" y="3878221"/>
            <a:ext cx="2415600" cy="1971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9274877" y="1620000"/>
            <a:ext cx="2415600" cy="1728000"/>
          </a:xfrm>
          <a:solidFill>
            <a:schemeClr val="tx2">
              <a:alpha val="70000"/>
            </a:schemeClr>
          </a:solid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p>
        </p:txBody>
      </p:sp>
      <p:sp>
        <p:nvSpPr>
          <p:cNvPr id="9" name="Text placeholder - column 2"/>
          <p:cNvSpPr>
            <a:spLocks noGrp="1"/>
          </p:cNvSpPr>
          <p:nvPr>
            <p:ph type="body" sz="quarter" idx="15" hasCustomPrompt="1"/>
          </p:nvPr>
        </p:nvSpPr>
        <p:spPr>
          <a:xfrm>
            <a:off x="3427626" y="3878221"/>
            <a:ext cx="2415600" cy="1971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4"/>
          <p:cNvSpPr>
            <a:spLocks noGrp="1"/>
          </p:cNvSpPr>
          <p:nvPr>
            <p:ph type="pic" sz="quarter" idx="16" hasCustomPrompt="1"/>
          </p:nvPr>
        </p:nvSpPr>
        <p:spPr bwMode="gray">
          <a:xfrm>
            <a:off x="3427626" y="1620000"/>
            <a:ext cx="2415600" cy="1728000"/>
          </a:xfrm>
          <a:solidFill>
            <a:schemeClr val="tx2">
              <a:alpha val="70000"/>
            </a:schemeClr>
          </a:solid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p>
        </p:txBody>
      </p:sp>
      <p:sp>
        <p:nvSpPr>
          <p:cNvPr id="13" name="Text placeholder - column 2"/>
          <p:cNvSpPr>
            <a:spLocks noGrp="1"/>
          </p:cNvSpPr>
          <p:nvPr>
            <p:ph type="body" sz="quarter" idx="17" hasCustomPrompt="1"/>
          </p:nvPr>
        </p:nvSpPr>
        <p:spPr>
          <a:xfrm>
            <a:off x="6351252" y="3878221"/>
            <a:ext cx="2415600" cy="1971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4" name="Picture Placeholder 4"/>
          <p:cNvSpPr>
            <a:spLocks noGrp="1"/>
          </p:cNvSpPr>
          <p:nvPr>
            <p:ph type="pic" sz="quarter" idx="18" hasCustomPrompt="1"/>
          </p:nvPr>
        </p:nvSpPr>
        <p:spPr bwMode="gray">
          <a:xfrm>
            <a:off x="6351252" y="1620000"/>
            <a:ext cx="2415600" cy="1728000"/>
          </a:xfrm>
          <a:solidFill>
            <a:schemeClr val="tx2">
              <a:alpha val="70000"/>
            </a:schemeClr>
          </a:solid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p>
        </p:txBody>
      </p:sp>
    </p:spTree>
    <p:extLst>
      <p:ext uri="{BB962C8B-B14F-4D97-AF65-F5344CB8AC3E}">
        <p14:creationId xmlns:p14="http://schemas.microsoft.com/office/powerpoint/2010/main" val="268059447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a:t>Insert page title (sentence case)</a:t>
            </a:r>
            <a:endParaRPr lang="en-US"/>
          </a:p>
        </p:txBody>
      </p:sp>
    </p:spTree>
    <p:extLst>
      <p:ext uri="{BB962C8B-B14F-4D97-AF65-F5344CB8AC3E}">
        <p14:creationId xmlns:p14="http://schemas.microsoft.com/office/powerpoint/2010/main" val="3731452307"/>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pos="7364">
          <p15:clr>
            <a:srgbClr val="FBAE40"/>
          </p15:clr>
        </p15:guide>
        <p15:guide id="4" orient="horz" pos="551">
          <p15:clr>
            <a:srgbClr val="FBAE40"/>
          </p15:clr>
        </p15:guide>
        <p15:guide id="5" orient="horz" pos="3992">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999" y="1620000"/>
            <a:ext cx="11186477"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3380475602"/>
      </p:ext>
    </p:extLst>
  </p:cSld>
  <p:clrMapOvr>
    <a:masterClrMapping/>
  </p:clrMapOvr>
  <p:extLst>
    <p:ext uri="{DCECCB84-F9BA-43D5-87BE-67443E8EF086}">
      <p15:sldGuideLst xmlns:p15="http://schemas.microsoft.com/office/powerpoint/2012/main">
        <p15:guide id="1" pos="316">
          <p15:clr>
            <a:srgbClr val="FBAE40"/>
          </p15:clr>
        </p15:guide>
        <p15:guide id="2" orient="horz" pos="3991">
          <p15:clr>
            <a:srgbClr val="FBAE40"/>
          </p15:clr>
        </p15:guide>
        <p15:guide id="3" pos="7364">
          <p15:clr>
            <a:srgbClr val="FBAE40"/>
          </p15:clr>
        </p15:guide>
        <p15:guide id="4" orient="horz" pos="318">
          <p15:clr>
            <a:srgbClr val="FBAE40"/>
          </p15:clr>
        </p15:guide>
        <p15:guide id="5" orient="horz" pos="552">
          <p15:clr>
            <a:srgbClr val="FBAE40"/>
          </p15:clr>
        </p15:guide>
        <p15:guide id="6" orient="horz" pos="1020">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5" name="Text placeholder - column 2"/>
          <p:cNvSpPr>
            <a:spLocks noGrp="1"/>
          </p:cNvSpPr>
          <p:nvPr>
            <p:ph type="body" sz="quarter" idx="11" hasCustomPrompt="1"/>
          </p:nvPr>
        </p:nvSpPr>
        <p:spPr>
          <a:xfrm>
            <a:off x="6362477" y="1620000"/>
            <a:ext cx="5328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4" name="Text placeholder - column 1"/>
          <p:cNvSpPr>
            <a:spLocks noGrp="1"/>
          </p:cNvSpPr>
          <p:nvPr>
            <p:ph type="body" sz="quarter" idx="10" hasCustomPrompt="1"/>
          </p:nvPr>
        </p:nvSpPr>
        <p:spPr>
          <a:xfrm>
            <a:off x="504000" y="1620000"/>
            <a:ext cx="5328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457956543"/>
      </p:ext>
    </p:extLst>
  </p:cSld>
  <p:clrMapOvr>
    <a:masterClrMapping/>
  </p:clrMapOvr>
  <p:extLst>
    <p:ext uri="{DCECCB84-F9BA-43D5-87BE-67443E8EF086}">
      <p15:sldGuideLst xmlns:p15="http://schemas.microsoft.com/office/powerpoint/2012/main">
        <p15:guide id="1" pos="317">
          <p15:clr>
            <a:srgbClr val="FBAE40"/>
          </p15:clr>
        </p15:guide>
        <p15:guide id="2" orient="horz" pos="3991">
          <p15:clr>
            <a:srgbClr val="FBAE40"/>
          </p15:clr>
        </p15:guide>
        <p15:guide id="3" pos="7364">
          <p15:clr>
            <a:srgbClr val="FBAE40"/>
          </p15:clr>
        </p15:guide>
        <p15:guide id="4" pos="3674">
          <p15:clr>
            <a:srgbClr val="FBAE40"/>
          </p15:clr>
        </p15:guide>
        <p15:guide id="5" pos="4007">
          <p15:clr>
            <a:srgbClr val="FBAE40"/>
          </p15:clr>
        </p15:guide>
        <p15:guide id="6" orient="horz" pos="317">
          <p15:clr>
            <a:srgbClr val="FBAE40"/>
          </p15:clr>
        </p15:guide>
        <p15:guide id="7" orient="horz" pos="551">
          <p15:clr>
            <a:srgbClr val="FBAE40"/>
          </p15:clr>
        </p15:guide>
        <p15:guide id="8" orient="horz" pos="1020">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7" name="Text Placeholder - column 3"/>
          <p:cNvSpPr>
            <a:spLocks noGrp="1"/>
          </p:cNvSpPr>
          <p:nvPr>
            <p:ph type="body" sz="quarter" idx="13" hasCustomPrompt="1"/>
          </p:nvPr>
        </p:nvSpPr>
        <p:spPr>
          <a:xfrm>
            <a:off x="8126477" y="1620000"/>
            <a:ext cx="3564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6" name="Text Placeholder - column 2"/>
          <p:cNvSpPr>
            <a:spLocks noGrp="1"/>
          </p:cNvSpPr>
          <p:nvPr>
            <p:ph type="body" sz="quarter" idx="12" hasCustomPrompt="1"/>
          </p:nvPr>
        </p:nvSpPr>
        <p:spPr>
          <a:xfrm>
            <a:off x="4315238" y="1620000"/>
            <a:ext cx="3564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4" name="Text Placeholder - column 1"/>
          <p:cNvSpPr>
            <a:spLocks noGrp="1"/>
          </p:cNvSpPr>
          <p:nvPr>
            <p:ph type="body" sz="quarter" idx="10" hasCustomPrompt="1"/>
          </p:nvPr>
        </p:nvSpPr>
        <p:spPr>
          <a:xfrm>
            <a:off x="504000" y="1620000"/>
            <a:ext cx="3564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2"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3693146044"/>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pos="2563">
          <p15:clr>
            <a:srgbClr val="FBAE40"/>
          </p15:clr>
        </p15:guide>
        <p15:guide id="4" pos="2717">
          <p15:clr>
            <a:srgbClr val="FBAE40"/>
          </p15:clr>
        </p15:guide>
        <p15:guide id="5" pos="4964">
          <p15:clr>
            <a:srgbClr val="FBAE40"/>
          </p15:clr>
        </p15:guide>
        <p15:guide id="6" pos="5119">
          <p15:clr>
            <a:srgbClr val="FBAE40"/>
          </p15:clr>
        </p15:guide>
        <p15:guide id="7" pos="7364">
          <p15:clr>
            <a:srgbClr val="FBAE40"/>
          </p15:clr>
        </p15:guide>
        <p15:guide id="8" orient="horz" pos="551">
          <p15:clr>
            <a:srgbClr val="FBAE40"/>
          </p15:clr>
        </p15:guide>
        <p15:guide id="9" orient="horz" pos="1020">
          <p15:clr>
            <a:srgbClr val="FBAE40"/>
          </p15:clr>
        </p15:guide>
        <p15:guide id="10" orient="horz" pos="3990">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 Columns - Text and Images">
    <p:spTree>
      <p:nvGrpSpPr>
        <p:cNvPr id="1" name=""/>
        <p:cNvGrpSpPr/>
        <p:nvPr/>
      </p:nvGrpSpPr>
      <p:grpSpPr>
        <a:xfrm>
          <a:off x="0" y="0"/>
          <a:ext cx="0" cy="0"/>
          <a:chOff x="0" y="0"/>
          <a:chExt cx="0" cy="0"/>
        </a:xfrm>
      </p:grpSpPr>
      <p:sp>
        <p:nvSpPr>
          <p:cNvPr id="17" name="Text placeholder 2"/>
          <p:cNvSpPr>
            <a:spLocks noGrp="1"/>
          </p:cNvSpPr>
          <p:nvPr>
            <p:ph type="body" sz="quarter" idx="13" hasCustomPrompt="1"/>
          </p:nvPr>
        </p:nvSpPr>
        <p:spPr>
          <a:xfrm>
            <a:off x="6362477" y="4770000"/>
            <a:ext cx="5328000" cy="1566000"/>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8" name="Picture Placeholder 2"/>
          <p:cNvSpPr>
            <a:spLocks noGrp="1"/>
          </p:cNvSpPr>
          <p:nvPr>
            <p:ph type="pic" sz="quarter" idx="14" hasCustomPrompt="1"/>
          </p:nvPr>
        </p:nvSpPr>
        <p:spPr bwMode="gray">
          <a:xfrm>
            <a:off x="6362477"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p>
        </p:txBody>
      </p:sp>
      <p:sp>
        <p:nvSpPr>
          <p:cNvPr id="3" name="Text placeholder 1"/>
          <p:cNvSpPr>
            <a:spLocks noGrp="1"/>
          </p:cNvSpPr>
          <p:nvPr>
            <p:ph type="body" sz="quarter" idx="10" hasCustomPrompt="1"/>
          </p:nvPr>
        </p:nvSpPr>
        <p:spPr>
          <a:xfrm>
            <a:off x="504000" y="4770000"/>
            <a:ext cx="5328000" cy="1566000"/>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5" name="Picture Placeholder 1"/>
          <p:cNvSpPr>
            <a:spLocks noGrp="1"/>
          </p:cNvSpPr>
          <p:nvPr>
            <p:ph type="pic" sz="quarter" idx="12" hasCustomPrompt="1"/>
          </p:nvPr>
        </p:nvSpPr>
        <p:spPr bwMode="gray">
          <a:xfrm>
            <a:off x="504000"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p>
        </p:txBody>
      </p:sp>
      <p:sp>
        <p:nvSpPr>
          <p:cNvPr id="2"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2020196159"/>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orient="horz" pos="551">
          <p15:clr>
            <a:srgbClr val="FBAE40"/>
          </p15:clr>
        </p15:guide>
        <p15:guide id="4" orient="horz" pos="1020">
          <p15:clr>
            <a:srgbClr val="FBAE40"/>
          </p15:clr>
        </p15:guide>
        <p15:guide id="5" orient="horz" pos="2678">
          <p15:clr>
            <a:srgbClr val="FBAE40"/>
          </p15:clr>
        </p15:guide>
        <p15:guide id="6" orient="horz" pos="3004">
          <p15:clr>
            <a:srgbClr val="FBAE40"/>
          </p15:clr>
        </p15:guide>
        <p15:guide id="7" orient="horz" pos="3991">
          <p15:clr>
            <a:srgbClr val="FBAE40"/>
          </p15:clr>
        </p15:guide>
        <p15:guide id="8" pos="3682">
          <p15:clr>
            <a:srgbClr val="FBAE40"/>
          </p15:clr>
        </p15:guide>
        <p15:guide id="9" pos="4000">
          <p15:clr>
            <a:srgbClr val="FBAE40"/>
          </p15:clr>
        </p15:guide>
        <p15:guide id="10" pos="7364">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3 Columns - Text and Images">
    <p:spTree>
      <p:nvGrpSpPr>
        <p:cNvPr id="1" name=""/>
        <p:cNvGrpSpPr/>
        <p:nvPr/>
      </p:nvGrpSpPr>
      <p:grpSpPr>
        <a:xfrm>
          <a:off x="0" y="0"/>
          <a:ext cx="0" cy="0"/>
          <a:chOff x="0" y="0"/>
          <a:chExt cx="0" cy="0"/>
        </a:xfrm>
      </p:grpSpPr>
      <p:sp>
        <p:nvSpPr>
          <p:cNvPr id="17" name="Text placeholder 3"/>
          <p:cNvSpPr>
            <a:spLocks noGrp="1"/>
          </p:cNvSpPr>
          <p:nvPr>
            <p:ph type="body" sz="quarter" idx="13" hasCustomPrompt="1"/>
          </p:nvPr>
        </p:nvSpPr>
        <p:spPr>
          <a:xfrm>
            <a:off x="8299277" y="4354921"/>
            <a:ext cx="3391200" cy="1981079"/>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8" name="Picture placeholder 3"/>
          <p:cNvSpPr>
            <a:spLocks noGrp="1"/>
          </p:cNvSpPr>
          <p:nvPr>
            <p:ph type="pic" sz="quarter" idx="14" hasCustomPrompt="1"/>
          </p:nvPr>
        </p:nvSpPr>
        <p:spPr bwMode="gray">
          <a:xfrm>
            <a:off x="8299277"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p>
        </p:txBody>
      </p:sp>
      <p:sp>
        <p:nvSpPr>
          <p:cNvPr id="9" name="Text placeholder 2"/>
          <p:cNvSpPr>
            <a:spLocks noGrp="1"/>
          </p:cNvSpPr>
          <p:nvPr>
            <p:ph type="body" sz="quarter" idx="15" hasCustomPrompt="1"/>
          </p:nvPr>
        </p:nvSpPr>
        <p:spPr>
          <a:xfrm>
            <a:off x="4401639" y="4354921"/>
            <a:ext cx="3391200" cy="1981079"/>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0" name="Picture placeholder 2"/>
          <p:cNvSpPr>
            <a:spLocks noGrp="1"/>
          </p:cNvSpPr>
          <p:nvPr>
            <p:ph type="pic" sz="quarter" idx="16" hasCustomPrompt="1"/>
          </p:nvPr>
        </p:nvSpPr>
        <p:spPr bwMode="gray">
          <a:xfrm>
            <a:off x="4401639"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p>
        </p:txBody>
      </p:sp>
      <p:sp>
        <p:nvSpPr>
          <p:cNvPr id="3" name="Text placeholder 1"/>
          <p:cNvSpPr>
            <a:spLocks noGrp="1"/>
          </p:cNvSpPr>
          <p:nvPr>
            <p:ph type="body" sz="quarter" idx="10" hasCustomPrompt="1"/>
          </p:nvPr>
        </p:nvSpPr>
        <p:spPr>
          <a:xfrm>
            <a:off x="504000" y="4354921"/>
            <a:ext cx="3391200" cy="1981079"/>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5" name="Picture placeholder 1"/>
          <p:cNvSpPr>
            <a:spLocks noGrp="1"/>
          </p:cNvSpPr>
          <p:nvPr>
            <p:ph type="pic" sz="quarter" idx="12" hasCustomPrompt="1"/>
          </p:nvPr>
        </p:nvSpPr>
        <p:spPr bwMode="gray">
          <a:xfrm>
            <a:off x="504000"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p>
        </p:txBody>
      </p:sp>
      <p:sp>
        <p:nvSpPr>
          <p:cNvPr id="2"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1464348638"/>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pos="2455">
          <p15:clr>
            <a:srgbClr val="FBAE40"/>
          </p15:clr>
        </p15:guide>
        <p15:guide id="4" pos="2773">
          <p15:clr>
            <a:srgbClr val="FBAE40"/>
          </p15:clr>
        </p15:guide>
        <p15:guide id="5" pos="4910">
          <p15:clr>
            <a:srgbClr val="FBAE40"/>
          </p15:clr>
        </p15:guide>
        <p15:guide id="6" pos="5227">
          <p15:clr>
            <a:srgbClr val="FBAE40"/>
          </p15:clr>
        </p15:guide>
        <p15:guide id="7" pos="7364">
          <p15:clr>
            <a:srgbClr val="FBAE40"/>
          </p15:clr>
        </p15:guide>
        <p15:guide id="8" orient="horz" pos="551">
          <p15:clr>
            <a:srgbClr val="FBAE40"/>
          </p15:clr>
        </p15:guide>
        <p15:guide id="9" orient="horz" pos="1020">
          <p15:clr>
            <a:srgbClr val="FBAE40"/>
          </p15:clr>
        </p15:guide>
        <p15:guide id="10" orient="horz" pos="2428">
          <p15:clr>
            <a:srgbClr val="FBAE40"/>
          </p15:clr>
        </p15:guide>
        <p15:guide id="11" orient="horz" pos="2743">
          <p15:clr>
            <a:srgbClr val="FBAE40"/>
          </p15:clr>
        </p15:guide>
        <p15:guide id="12" orient="horz" pos="3991">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4 Columns - Text and Images">
    <p:spTree>
      <p:nvGrpSpPr>
        <p:cNvPr id="1" name=""/>
        <p:cNvGrpSpPr/>
        <p:nvPr/>
      </p:nvGrpSpPr>
      <p:grpSpPr>
        <a:xfrm>
          <a:off x="0" y="0"/>
          <a:ext cx="0" cy="0"/>
          <a:chOff x="0" y="0"/>
          <a:chExt cx="0" cy="0"/>
        </a:xfrm>
      </p:grpSpPr>
      <p:sp>
        <p:nvSpPr>
          <p:cNvPr id="3" name="Text placeholder - column 2"/>
          <p:cNvSpPr>
            <a:spLocks noGrp="1"/>
          </p:cNvSpPr>
          <p:nvPr>
            <p:ph type="body" sz="quarter" idx="10" hasCustomPrompt="1"/>
          </p:nvPr>
        </p:nvSpPr>
        <p:spPr>
          <a:xfrm>
            <a:off x="504000" y="3878220"/>
            <a:ext cx="2415600" cy="2457780"/>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5" name="Picture Placeholder 4"/>
          <p:cNvSpPr>
            <a:spLocks noGrp="1"/>
          </p:cNvSpPr>
          <p:nvPr>
            <p:ph type="pic" sz="quarter" idx="12" hasCustomPrompt="1"/>
          </p:nvPr>
        </p:nvSpPr>
        <p:spPr bwMode="gray">
          <a:xfrm>
            <a:off x="504000"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p>
        </p:txBody>
      </p:sp>
      <p:sp>
        <p:nvSpPr>
          <p:cNvPr id="17" name="Text placeholder - column 2"/>
          <p:cNvSpPr>
            <a:spLocks noGrp="1"/>
          </p:cNvSpPr>
          <p:nvPr>
            <p:ph type="body" sz="quarter" idx="13" hasCustomPrompt="1"/>
          </p:nvPr>
        </p:nvSpPr>
        <p:spPr>
          <a:xfrm>
            <a:off x="9274877" y="3878221"/>
            <a:ext cx="2415600" cy="2457780"/>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8" name="Picture Placeholder 4"/>
          <p:cNvSpPr>
            <a:spLocks noGrp="1"/>
          </p:cNvSpPr>
          <p:nvPr>
            <p:ph type="pic" sz="quarter" idx="14" hasCustomPrompt="1"/>
          </p:nvPr>
        </p:nvSpPr>
        <p:spPr bwMode="gray">
          <a:xfrm>
            <a:off x="9274877"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p>
        </p:txBody>
      </p:sp>
      <p:sp>
        <p:nvSpPr>
          <p:cNvPr id="9" name="Text placeholder - column 2"/>
          <p:cNvSpPr>
            <a:spLocks noGrp="1"/>
          </p:cNvSpPr>
          <p:nvPr>
            <p:ph type="body" sz="quarter" idx="15" hasCustomPrompt="1"/>
          </p:nvPr>
        </p:nvSpPr>
        <p:spPr>
          <a:xfrm>
            <a:off x="3427626" y="3878221"/>
            <a:ext cx="2415600" cy="2457780"/>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0" name="Picture Placeholder 4"/>
          <p:cNvSpPr>
            <a:spLocks noGrp="1"/>
          </p:cNvSpPr>
          <p:nvPr>
            <p:ph type="pic" sz="quarter" idx="16" hasCustomPrompt="1"/>
          </p:nvPr>
        </p:nvSpPr>
        <p:spPr bwMode="gray">
          <a:xfrm>
            <a:off x="3427626"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p>
        </p:txBody>
      </p:sp>
      <p:sp>
        <p:nvSpPr>
          <p:cNvPr id="13" name="Text placeholder - column 2"/>
          <p:cNvSpPr>
            <a:spLocks noGrp="1"/>
          </p:cNvSpPr>
          <p:nvPr>
            <p:ph type="body" sz="quarter" idx="17" hasCustomPrompt="1"/>
          </p:nvPr>
        </p:nvSpPr>
        <p:spPr>
          <a:xfrm>
            <a:off x="6351252" y="3878221"/>
            <a:ext cx="2415600" cy="2457780"/>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4" name="Picture Placeholder 4"/>
          <p:cNvSpPr>
            <a:spLocks noGrp="1"/>
          </p:cNvSpPr>
          <p:nvPr>
            <p:ph type="pic" sz="quarter" idx="18" hasCustomPrompt="1"/>
          </p:nvPr>
        </p:nvSpPr>
        <p:spPr bwMode="gray">
          <a:xfrm>
            <a:off x="6351252"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p>
        </p:txBody>
      </p:sp>
      <p:sp>
        <p:nvSpPr>
          <p:cNvPr id="2"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1614091352"/>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orient="horz" pos="551">
          <p15:clr>
            <a:srgbClr val="FBAE40"/>
          </p15:clr>
        </p15:guide>
        <p15:guide id="4" orient="horz" pos="1021">
          <p15:clr>
            <a:srgbClr val="FBAE40"/>
          </p15:clr>
        </p15:guide>
        <p15:guide id="5" orient="horz" pos="2110">
          <p15:clr>
            <a:srgbClr val="FBAE40"/>
          </p15:clr>
        </p15:guide>
        <p15:guide id="6" orient="horz" pos="2442">
          <p15:clr>
            <a:srgbClr val="FBAE40"/>
          </p15:clr>
        </p15:guide>
        <p15:guide id="7" orient="horz" pos="3990">
          <p15:clr>
            <a:srgbClr val="FBAE40"/>
          </p15:clr>
        </p15:guide>
        <p15:guide id="8" pos="1840">
          <p15:clr>
            <a:srgbClr val="FBAE40"/>
          </p15:clr>
        </p15:guide>
        <p15:guide id="9" pos="2159">
          <p15:clr>
            <a:srgbClr val="FBAE40"/>
          </p15:clr>
        </p15:guide>
        <p15:guide id="10" pos="3683">
          <p15:clr>
            <a:srgbClr val="FBAE40"/>
          </p15:clr>
        </p15:guide>
        <p15:guide id="11" pos="4000">
          <p15:clr>
            <a:srgbClr val="FBAE40"/>
          </p15:clr>
        </p15:guide>
        <p15:guide id="12" pos="5525">
          <p15:clr>
            <a:srgbClr val="FBAE40"/>
          </p15:clr>
        </p15:guide>
        <p15:guide id="13" pos="5842">
          <p15:clr>
            <a:srgbClr val="FBAE40"/>
          </p15:clr>
        </p15:guide>
        <p15:guide id="14" pos="7364">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600"/>
            </a:lvl2pPr>
          </a:lstStyle>
          <a:p>
            <a:pPr lvl="0"/>
            <a:r>
              <a:rPr lang="en-US" noProof="0"/>
              <a:t>“Quote goes here </a:t>
            </a:r>
            <a:br>
              <a:rPr lang="en-US" noProof="0"/>
            </a:br>
            <a:r>
              <a:rPr lang="en-US" noProof="0"/>
              <a:t>and here.”</a:t>
            </a:r>
          </a:p>
          <a:p>
            <a:pPr lvl="1"/>
            <a:r>
              <a:rPr lang="en-US" noProof="0"/>
              <a:t>Source</a:t>
            </a:r>
          </a:p>
        </p:txBody>
      </p:sp>
    </p:spTree>
    <p:extLst>
      <p:ext uri="{BB962C8B-B14F-4D97-AF65-F5344CB8AC3E}">
        <p14:creationId xmlns:p14="http://schemas.microsoft.com/office/powerpoint/2010/main" val="1030860809"/>
      </p:ext>
    </p:extLst>
  </p:cSld>
  <p:clrMapOvr>
    <a:masterClrMapping/>
  </p:clrMapOvr>
  <p:extLst>
    <p:ext uri="{DCECCB84-F9BA-43D5-87BE-67443E8EF086}">
      <p15:sldGuideLst xmlns:p15="http://schemas.microsoft.com/office/powerpoint/2012/main">
        <p15:guide id="1" pos="317">
          <p15:clr>
            <a:srgbClr val="FBAE40"/>
          </p15:clr>
        </p15:guide>
        <p15:guide id="4" orient="horz" pos="1133">
          <p15:clr>
            <a:srgbClr val="FBAE40"/>
          </p15:clr>
        </p15:guide>
        <p15:guide id="5" orient="horz" pos="3204">
          <p15:clr>
            <a:srgbClr val="FBAE40"/>
          </p15:clr>
        </p15:guide>
        <p15:guide id="6" pos="7363">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and Text with Image 1/3">
    <p:spTree>
      <p:nvGrpSpPr>
        <p:cNvPr id="1" name=""/>
        <p:cNvGrpSpPr/>
        <p:nvPr/>
      </p:nvGrpSpPr>
      <p:grpSpPr>
        <a:xfrm>
          <a:off x="0" y="0"/>
          <a:ext cx="0" cy="0"/>
          <a:chOff x="0" y="0"/>
          <a:chExt cx="0" cy="0"/>
        </a:xfrm>
      </p:grpSpPr>
      <p:sp>
        <p:nvSpPr>
          <p:cNvPr id="5" name="Picture Placeholder 1/3 right"/>
          <p:cNvSpPr>
            <a:spLocks noGrp="1"/>
          </p:cNvSpPr>
          <p:nvPr>
            <p:ph type="pic" sz="quarter" idx="10" hasCustomPrompt="1"/>
          </p:nvPr>
        </p:nvSpPr>
        <p:spPr bwMode="gray">
          <a:xfrm>
            <a:off x="8127175" y="0"/>
            <a:ext cx="4068000"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a:t>
            </a:r>
          </a:p>
        </p:txBody>
      </p:sp>
      <p:sp>
        <p:nvSpPr>
          <p:cNvPr id="7" name="Text Placeholder"/>
          <p:cNvSpPr>
            <a:spLocks noGrp="1"/>
          </p:cNvSpPr>
          <p:nvPr>
            <p:ph type="body" sz="quarter" idx="11" hasCustomPrompt="1"/>
          </p:nvPr>
        </p:nvSpPr>
        <p:spPr bwMode="black">
          <a:xfrm>
            <a:off x="503999" y="1620000"/>
            <a:ext cx="7092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a:xfrm>
            <a:off x="504001" y="504000"/>
            <a:ext cx="7092000"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916403045"/>
      </p:ext>
    </p:extLst>
  </p:cSld>
  <p:clrMapOvr>
    <a:masterClrMapping/>
  </p:clrMapOvr>
  <p:extLst>
    <p:ext uri="{DCECCB84-F9BA-43D5-87BE-67443E8EF086}">
      <p15:sldGuideLst xmlns:p15="http://schemas.microsoft.com/office/powerpoint/2012/main">
        <p15:guide id="1" pos="317">
          <p15:clr>
            <a:srgbClr val="FBAE40"/>
          </p15:clr>
        </p15:guide>
        <p15:guide id="2" orient="horz" pos="3991">
          <p15:clr>
            <a:srgbClr val="FBAE40"/>
          </p15:clr>
        </p15:guide>
        <p15:guide id="3" pos="4786">
          <p15:clr>
            <a:srgbClr val="FBAE40"/>
          </p15:clr>
        </p15:guide>
        <p15:guide id="4" pos="5119">
          <p15:clr>
            <a:srgbClr val="FBAE40"/>
          </p15:clr>
        </p15:guide>
        <p15:guide id="5" orient="horz" pos="317">
          <p15:clr>
            <a:srgbClr val="FBAE40"/>
          </p15:clr>
        </p15:guide>
        <p15:guide id="6" orient="horz" pos="551">
          <p15:clr>
            <a:srgbClr val="FBAE40"/>
          </p15:clr>
        </p15:guide>
        <p15:guide id="7" orient="horz" pos="1020">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nd Text with Image 1/2">
    <p:spTree>
      <p:nvGrpSpPr>
        <p:cNvPr id="1" name=""/>
        <p:cNvGrpSpPr/>
        <p:nvPr/>
      </p:nvGrpSpPr>
      <p:grpSpPr>
        <a:xfrm>
          <a:off x="0" y="0"/>
          <a:ext cx="0" cy="0"/>
          <a:chOff x="0" y="0"/>
          <a:chExt cx="0" cy="0"/>
        </a:xfrm>
      </p:grpSpPr>
      <p:sp>
        <p:nvSpPr>
          <p:cNvPr id="5" name="Picture Placeholder 1/2 right"/>
          <p:cNvSpPr>
            <a:spLocks noGrp="1"/>
          </p:cNvSpPr>
          <p:nvPr>
            <p:ph type="pic" sz="quarter" idx="10" hasCustomPrompt="1"/>
          </p:nvPr>
        </p:nvSpPr>
        <p:spPr bwMode="gray">
          <a:xfrm>
            <a:off x="6097588" y="0"/>
            <a:ext cx="6097587"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a:t>
            </a:r>
          </a:p>
        </p:txBody>
      </p:sp>
      <p:sp>
        <p:nvSpPr>
          <p:cNvPr id="7" name="Text Placeholder 1/2"/>
          <p:cNvSpPr>
            <a:spLocks noGrp="1"/>
          </p:cNvSpPr>
          <p:nvPr>
            <p:ph type="body" sz="quarter" idx="11" hasCustomPrompt="1"/>
          </p:nvPr>
        </p:nvSpPr>
        <p:spPr bwMode="black">
          <a:xfrm>
            <a:off x="503999" y="1620000"/>
            <a:ext cx="5112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2" name="Title"/>
          <p:cNvSpPr>
            <a:spLocks noGrp="1"/>
          </p:cNvSpPr>
          <p:nvPr>
            <p:ph type="title" hasCustomPrompt="1"/>
          </p:nvPr>
        </p:nvSpPr>
        <p:spPr>
          <a:xfrm>
            <a:off x="504001" y="504000"/>
            <a:ext cx="5112000"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2350446080"/>
      </p:ext>
    </p:extLst>
  </p:cSld>
  <p:clrMapOvr>
    <a:masterClrMapping/>
  </p:clrMapOvr>
  <p:extLst>
    <p:ext uri="{DCECCB84-F9BA-43D5-87BE-67443E8EF086}">
      <p15:sldGuideLst xmlns:p15="http://schemas.microsoft.com/office/powerpoint/2012/main">
        <p15:guide id="1" pos="3841">
          <p15:clr>
            <a:srgbClr val="FBAE40"/>
          </p15:clr>
        </p15:guide>
        <p15:guide id="2" orient="horz" pos="317">
          <p15:clr>
            <a:srgbClr val="FBAE40"/>
          </p15:clr>
        </p15:guide>
        <p15:guide id="3" orient="horz" pos="551">
          <p15:clr>
            <a:srgbClr val="FBAE40"/>
          </p15:clr>
        </p15:guide>
        <p15:guide id="4" orient="horz" pos="1020">
          <p15:clr>
            <a:srgbClr val="FBAE40"/>
          </p15:clr>
        </p15:guide>
        <p15:guide id="5" orient="horz" pos="3991">
          <p15:clr>
            <a:srgbClr val="FBAE40"/>
          </p15:clr>
        </p15:guide>
        <p15:guide id="6" pos="3538">
          <p15:clr>
            <a:srgbClr val="FBAE40"/>
          </p15:clr>
        </p15:guide>
        <p15:guide id="7" pos="317">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vmlDrawing" Target="../drawings/vmlDrawing1.v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vmlDrawing" Target="../drawings/vmlDrawing2.v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theme" Target="../theme/theme2.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29" Type="http://schemas.openxmlformats.org/officeDocument/2006/relationships/image" Target="../media/image1.emf"/><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oleObject" Target="../embeddings/oleObject2.bin"/><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tags" Target="../tags/tag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26" Type="http://schemas.openxmlformats.org/officeDocument/2006/relationships/theme" Target="../theme/theme3.xml"/><Relationship Id="rId3" Type="http://schemas.openxmlformats.org/officeDocument/2006/relationships/slideLayout" Target="../slideLayouts/slideLayout49.xml"/><Relationship Id="rId21" Type="http://schemas.openxmlformats.org/officeDocument/2006/relationships/slideLayout" Target="../slideLayouts/slideLayout67.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5" Type="http://schemas.openxmlformats.org/officeDocument/2006/relationships/slideLayout" Target="../slideLayouts/slideLayout71.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29" Type="http://schemas.openxmlformats.org/officeDocument/2006/relationships/oleObject" Target="../embeddings/oleObject3.bin"/><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24" Type="http://schemas.openxmlformats.org/officeDocument/2006/relationships/slideLayout" Target="../slideLayouts/slideLayout70.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28" Type="http://schemas.openxmlformats.org/officeDocument/2006/relationships/tags" Target="../tags/tag4.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 Id="rId27" Type="http://schemas.openxmlformats.org/officeDocument/2006/relationships/vmlDrawing" Target="../drawings/vmlDrawing3.vml"/><Relationship Id="rId30"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4.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18" Type="http://schemas.openxmlformats.org/officeDocument/2006/relationships/slideLayout" Target="../slideLayouts/slideLayout101.xml"/><Relationship Id="rId26" Type="http://schemas.openxmlformats.org/officeDocument/2006/relationships/theme" Target="../theme/theme5.xml"/><Relationship Id="rId3" Type="http://schemas.openxmlformats.org/officeDocument/2006/relationships/slideLayout" Target="../slideLayouts/slideLayout86.xml"/><Relationship Id="rId21" Type="http://schemas.openxmlformats.org/officeDocument/2006/relationships/slideLayout" Target="../slideLayouts/slideLayout104.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17" Type="http://schemas.openxmlformats.org/officeDocument/2006/relationships/slideLayout" Target="../slideLayouts/slideLayout100.xml"/><Relationship Id="rId25" Type="http://schemas.openxmlformats.org/officeDocument/2006/relationships/slideLayout" Target="../slideLayouts/slideLayout108.xml"/><Relationship Id="rId2" Type="http://schemas.openxmlformats.org/officeDocument/2006/relationships/slideLayout" Target="../slideLayouts/slideLayout85.xml"/><Relationship Id="rId16" Type="http://schemas.openxmlformats.org/officeDocument/2006/relationships/slideLayout" Target="../slideLayouts/slideLayout99.xml"/><Relationship Id="rId20" Type="http://schemas.openxmlformats.org/officeDocument/2006/relationships/slideLayout" Target="../slideLayouts/slideLayout103.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24" Type="http://schemas.openxmlformats.org/officeDocument/2006/relationships/slideLayout" Target="../slideLayouts/slideLayout107.xml"/><Relationship Id="rId5" Type="http://schemas.openxmlformats.org/officeDocument/2006/relationships/slideLayout" Target="../slideLayouts/slideLayout88.xml"/><Relationship Id="rId15" Type="http://schemas.openxmlformats.org/officeDocument/2006/relationships/slideLayout" Target="../slideLayouts/slideLayout98.xml"/><Relationship Id="rId23" Type="http://schemas.openxmlformats.org/officeDocument/2006/relationships/slideLayout" Target="../slideLayouts/slideLayout106.xml"/><Relationship Id="rId10" Type="http://schemas.openxmlformats.org/officeDocument/2006/relationships/slideLayout" Target="../slideLayouts/slideLayout93.xml"/><Relationship Id="rId19" Type="http://schemas.openxmlformats.org/officeDocument/2006/relationships/slideLayout" Target="../slideLayouts/slideLayout102.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 Id="rId22"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C531CAA-299C-4461-BC83-30E198C06E91}"/>
              </a:ext>
            </a:extLst>
          </p:cNvPr>
          <p:cNvGraphicFramePr>
            <a:graphicFrameLocks noChangeAspect="1"/>
          </p:cNvGraphicFramePr>
          <p:nvPr userDrawn="1">
            <p:custDataLst>
              <p:tags r:id="rId25"/>
            </p:custDataLst>
            <p:extLst>
              <p:ext uri="{D42A27DB-BD31-4B8C-83A1-F6EECF244321}">
                <p14:modId xmlns:p14="http://schemas.microsoft.com/office/powerpoint/2010/main" val="25415143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7" name="think-cell Slide" r:id="rId26" imgW="473" imgH="476" progId="TCLayout.ActiveDocument.1">
                  <p:embed/>
                </p:oleObj>
              </mc:Choice>
              <mc:Fallback>
                <p:oleObj name="think-cell Slide" r:id="rId26" imgW="473" imgH="476" progId="TCLayout.ActiveDocument.1">
                  <p:embed/>
                  <p:pic>
                    <p:nvPicPr>
                      <p:cNvPr id="6" name="Object 5" hidden="1">
                        <a:extLst>
                          <a:ext uri="{FF2B5EF4-FFF2-40B4-BE49-F238E27FC236}">
                            <a16:creationId xmlns:a16="http://schemas.microsoft.com/office/drawing/2014/main" id="{3C531CAA-299C-4461-BC83-30E198C06E91}"/>
                          </a:ext>
                        </a:extLst>
                      </p:cNvPr>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34" name="Slide number"/>
          <p:cNvSpPr txBox="1"/>
          <p:nvPr userDrawn="1"/>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a:p>
        </p:txBody>
      </p:sp>
      <p:sp>
        <p:nvSpPr>
          <p:cNvPr id="3" name="Text Placeholder 2"/>
          <p:cNvSpPr>
            <a:spLocks noGrp="1"/>
          </p:cNvSpPr>
          <p:nvPr userDrawn="1">
            <p:ph type="body" idx="1"/>
          </p:nvPr>
        </p:nvSpPr>
        <p:spPr bwMode="gray">
          <a:xfrm>
            <a:off x="504001" y="1620000"/>
            <a:ext cx="11186476" cy="4230235"/>
          </a:xfrm>
          <a:prstGeom prst="rect">
            <a:avLst/>
          </a:prstGeom>
        </p:spPr>
        <p:txBody>
          <a:bodyPr vert="horz" lIns="0" tIns="0" rIns="0" bIns="0" rtlCol="0">
            <a:noAutofit/>
          </a:body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Placeholder 1"/>
          <p:cNvSpPr>
            <a:spLocks noGrp="1"/>
          </p:cNvSpPr>
          <p:nvPr userDrawn="1">
            <p:ph type="title"/>
          </p:nvPr>
        </p:nvSpPr>
        <p:spPr bwMode="gray">
          <a:xfrm>
            <a:off x="504001" y="504000"/>
            <a:ext cx="11186476" cy="369332"/>
          </a:xfrm>
          <a:prstGeom prst="rect">
            <a:avLst/>
          </a:prstGeom>
        </p:spPr>
        <p:txBody>
          <a:bodyPr vert="horz" wrap="square" lIns="0" tIns="0" rIns="0" bIns="0" rtlCol="0" anchor="t" anchorCtr="0">
            <a:spAutoFit/>
          </a:bodyPr>
          <a:lstStyle/>
          <a:p>
            <a:r>
              <a:rPr lang="en-US" noProof="0"/>
              <a:t>Insert page title (sentence case)</a:t>
            </a:r>
          </a:p>
        </p:txBody>
      </p:sp>
      <p:grpSp>
        <p:nvGrpSpPr>
          <p:cNvPr id="4" name="Group 3"/>
          <p:cNvGrpSpPr/>
          <p:nvPr userDrawn="1"/>
        </p:nvGrpSpPr>
        <p:grpSpPr>
          <a:xfrm>
            <a:off x="0" y="0"/>
            <a:ext cx="12196800" cy="251942"/>
            <a:chOff x="0" y="0"/>
            <a:chExt cx="12196800" cy="251942"/>
          </a:xfrm>
        </p:grpSpPr>
        <p:sp>
          <p:nvSpPr>
            <p:cNvPr id="13" name="Rectangle 12"/>
            <p:cNvSpPr/>
            <p:nvPr userDrawn="1"/>
          </p:nvSpPr>
          <p:spPr bwMode="gray">
            <a:xfrm>
              <a:off x="0" y="0"/>
              <a:ext cx="12196800" cy="251942"/>
            </a:xfrm>
            <a:prstGeom prst="rect">
              <a:avLst/>
            </a:prstGeom>
            <a:solidFill>
              <a:srgbClr val="000000"/>
            </a:solidFill>
            <a:ln w="6350" algn="ctr">
              <a:noFill/>
              <a:miter lim="800000"/>
              <a:headEnd/>
              <a:tailEnd/>
            </a:ln>
          </p:spPr>
          <p:txBody>
            <a:bodyPr lIns="90000" tIns="72000" rIns="90000" bIns="72000" rtlCol="0" anchor="ctr"/>
            <a:lstStyle/>
            <a:p>
              <a:pPr marR="0" lvl="0" algn="ctr" defTabSz="914217" fontAlgn="base">
                <a:lnSpc>
                  <a:spcPct val="100000"/>
                </a:lnSpc>
                <a:spcBef>
                  <a:spcPct val="50000"/>
                </a:spcBef>
                <a:spcAft>
                  <a:spcPct val="0"/>
                </a:spcAft>
                <a:buClr>
                  <a:srgbClr val="F0AB00"/>
                </a:buClr>
                <a:buSzPct val="80000"/>
                <a:tabLst/>
              </a:pPr>
              <a:endParaRPr kumimoji="0" lang="en-US" sz="2000" b="0" i="0" u="none" strike="noStrike" kern="0" cap="none" spc="0" normalizeH="0" baseline="0" noProof="0">
                <a:ln>
                  <a:noFill/>
                </a:ln>
                <a:effectLst/>
                <a:uLnTx/>
                <a:uFillTx/>
                <a:ea typeface="Arial Unicode MS" pitchFamily="34" charset="-128"/>
                <a:cs typeface="Arial Unicode MS" pitchFamily="34" charset="-128"/>
              </a:endParaRPr>
            </a:p>
          </p:txBody>
        </p:sp>
        <p:grpSp>
          <p:nvGrpSpPr>
            <p:cNvPr id="14" name="Secondary Motion Band"/>
            <p:cNvGrpSpPr/>
            <p:nvPr userDrawn="1"/>
          </p:nvGrpSpPr>
          <p:grpSpPr>
            <a:xfrm>
              <a:off x="10683752" y="0"/>
              <a:ext cx="1513048" cy="251942"/>
              <a:chOff x="10682127" y="0"/>
              <a:chExt cx="1513048" cy="252000"/>
            </a:xfrm>
          </p:grpSpPr>
          <p:sp>
            <p:nvSpPr>
              <p:cNvPr id="15" name="Rectangle 14"/>
              <p:cNvSpPr/>
              <p:nvPr userDrawn="1"/>
            </p:nvSpPr>
            <p:spPr bwMode="gray">
              <a:xfrm>
                <a:off x="11691175" y="0"/>
                <a:ext cx="504000" cy="252000"/>
              </a:xfrm>
              <a:prstGeom prst="rect">
                <a:avLst/>
              </a:prstGeom>
              <a:solidFill>
                <a:schemeClr val="accent1"/>
              </a:solidFill>
              <a:ln w="6350" algn="ctr">
                <a:noFill/>
                <a:miter lim="800000"/>
                <a:headEnd/>
                <a:tailEnd/>
              </a:ln>
            </p:spPr>
            <p:txBody>
              <a:bodyPr lIns="90000" tIns="72000" rIns="90000" bIns="72000" rtlCol="0" anchor="ctr"/>
              <a:lstStyle/>
              <a:p>
                <a:pPr marR="0" lvl="0" algn="ctr" defTabSz="914217" fontAlgn="base">
                  <a:lnSpc>
                    <a:spcPct val="100000"/>
                  </a:lnSpc>
                  <a:spcBef>
                    <a:spcPct val="50000"/>
                  </a:spcBef>
                  <a:spcAft>
                    <a:spcPct val="0"/>
                  </a:spcAft>
                  <a:buClr>
                    <a:srgbClr val="F0AB00"/>
                  </a:buClr>
                  <a:buSzPct val="80000"/>
                  <a:tabLst/>
                </a:pPr>
                <a:endParaRPr kumimoji="0" lang="en-US" sz="2000" b="0" i="0" u="none" strike="noStrike" kern="0" cap="none" spc="0" normalizeH="0" baseline="0" noProof="0">
                  <a:ln>
                    <a:noFill/>
                  </a:ln>
                  <a:effectLst/>
                  <a:uLnTx/>
                  <a:uFillTx/>
                  <a:ea typeface="Arial Unicode MS" pitchFamily="34" charset="-128"/>
                  <a:cs typeface="Arial Unicode MS" pitchFamily="34" charset="-128"/>
                </a:endParaRPr>
              </a:p>
            </p:txBody>
          </p:sp>
          <p:sp>
            <p:nvSpPr>
              <p:cNvPr id="19" name="Rectangle 18"/>
              <p:cNvSpPr/>
              <p:nvPr userDrawn="1"/>
            </p:nvSpPr>
            <p:spPr bwMode="gray">
              <a:xfrm>
                <a:off x="11186476" y="0"/>
                <a:ext cx="504000" cy="252000"/>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lvl="0" algn="ctr" defTabSz="914217" fontAlgn="base">
                  <a:lnSpc>
                    <a:spcPct val="100000"/>
                  </a:lnSpc>
                  <a:spcBef>
                    <a:spcPct val="50000"/>
                  </a:spcBef>
                  <a:spcAft>
                    <a:spcPct val="0"/>
                  </a:spcAft>
                  <a:buClr>
                    <a:srgbClr val="F0AB00"/>
                  </a:buClr>
                  <a:buSzPct val="80000"/>
                  <a:tabLst/>
                </a:pPr>
                <a:endParaRPr kumimoji="0" lang="en-US" sz="2000" b="0" i="0" u="none" strike="noStrike" kern="0" cap="none" spc="0" normalizeH="0" baseline="0" noProof="0">
                  <a:ln>
                    <a:noFill/>
                  </a:ln>
                  <a:effectLst/>
                  <a:uLnTx/>
                  <a:uFillTx/>
                  <a:ea typeface="Arial Unicode MS" pitchFamily="34" charset="-128"/>
                  <a:cs typeface="Arial Unicode MS" pitchFamily="34" charset="-128"/>
                </a:endParaRPr>
              </a:p>
            </p:txBody>
          </p:sp>
          <p:sp>
            <p:nvSpPr>
              <p:cNvPr id="20" name="Rectangle 19"/>
              <p:cNvSpPr/>
              <p:nvPr userDrawn="1"/>
            </p:nvSpPr>
            <p:spPr bwMode="gray">
              <a:xfrm>
                <a:off x="10682127" y="0"/>
                <a:ext cx="504000" cy="252000"/>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lvl="0" algn="ctr" defTabSz="914217" fontAlgn="base">
                  <a:lnSpc>
                    <a:spcPct val="100000"/>
                  </a:lnSpc>
                  <a:spcBef>
                    <a:spcPct val="50000"/>
                  </a:spcBef>
                  <a:spcAft>
                    <a:spcPct val="0"/>
                  </a:spcAft>
                  <a:buClr>
                    <a:srgbClr val="F0AB00"/>
                  </a:buClr>
                  <a:buSzPct val="80000"/>
                  <a:tabLst/>
                </a:pPr>
                <a:endParaRPr kumimoji="0" lang="en-US" sz="2000" b="0" i="0" u="none" strike="noStrike" kern="0" cap="none" spc="0" normalizeH="0" baseline="0" noProof="0">
                  <a:ln>
                    <a:noFill/>
                  </a:ln>
                  <a:effectLst/>
                  <a:uLnTx/>
                  <a:uFillTx/>
                  <a:ea typeface="Arial Unicode MS" pitchFamily="34" charset="-128"/>
                  <a:cs typeface="Arial Unicode MS" pitchFamily="34" charset="-128"/>
                </a:endParaRPr>
              </a:p>
            </p:txBody>
          </p:sp>
        </p:grpSp>
      </p:grpSp>
      <p:sp>
        <p:nvSpPr>
          <p:cNvPr id="16" name="Copyright">
            <a:extLst>
              <a:ext uri="{FF2B5EF4-FFF2-40B4-BE49-F238E27FC236}">
                <a16:creationId xmlns:a16="http://schemas.microsoft.com/office/drawing/2014/main" id="{D6952F83-7A02-4D54-B35A-2692851D8D55}"/>
              </a:ext>
            </a:extLst>
          </p:cNvPr>
          <p:cNvSpPr txBox="1"/>
          <p:nvPr userDrawn="1"/>
        </p:nvSpPr>
        <p:spPr bwMode="black">
          <a:xfrm>
            <a:off x="504001" y="6559834"/>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noProof="0" dirty="0">
                <a:solidFill>
                  <a:schemeClr val="tx1"/>
                </a:solidFill>
              </a:rPr>
              <a:t>2021 SAP SE or an SAP affiliate company. All rights reserved.  </a:t>
            </a:r>
            <a:r>
              <a:rPr kumimoji="0" lang="en-US" sz="600" b="0" i="0" u="none" kern="0" baseline="0" dirty="0">
                <a:solidFill>
                  <a:schemeClr val="tx1"/>
                </a:solidFill>
                <a:latin typeface="Arial"/>
                <a:ea typeface="Arial Unicode MS"/>
                <a:cs typeface="Arial Unicode MS" pitchFamily="34" charset="-128"/>
                <a:sym typeface="Arial"/>
              </a:rPr>
              <a:t>ǀ</a:t>
            </a:r>
          </a:p>
        </p:txBody>
      </p:sp>
      <p:sp>
        <p:nvSpPr>
          <p:cNvPr id="17" name="Classification">
            <a:extLst>
              <a:ext uri="{FF2B5EF4-FFF2-40B4-BE49-F238E27FC236}">
                <a16:creationId xmlns:a16="http://schemas.microsoft.com/office/drawing/2014/main" id="{3FD146BC-2607-4DC6-9B6E-35EA98D0085C}"/>
              </a:ext>
            </a:extLst>
          </p:cNvPr>
          <p:cNvSpPr txBox="1"/>
          <p:nvPr userDrawn="1"/>
        </p:nvSpPr>
        <p:spPr bwMode="black">
          <a:xfrm>
            <a:off x="2814655" y="6559834"/>
            <a:ext cx="381515" cy="92333"/>
          </a:xfrm>
          <a:prstGeom prst="rect">
            <a:avLst/>
          </a:prstGeom>
          <a:noFill/>
        </p:spPr>
        <p:txBody>
          <a:bodyPr wrap="none" lIns="0" tIns="0" rIns="0" bIns="0" rtlCol="0">
            <a:spAutoFit/>
          </a:bodyPr>
          <a:lstStyle/>
          <a:p>
            <a:pPr marL="0" marR="0" indent="0" algn="l" defTabSz="1088558"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en-US" sz="600" b="0" i="0" u="none" kern="0" baseline="0">
                <a:solidFill>
                  <a:schemeClr val="tx1"/>
                </a:solidFill>
                <a:latin typeface="Arial"/>
                <a:ea typeface="Arial Unicode MS"/>
                <a:cs typeface="Arial Unicode MS" pitchFamily="34" charset="-128"/>
                <a:sym typeface="Arial"/>
              </a:rPr>
              <a:t>INTERNAL</a:t>
            </a:r>
          </a:p>
        </p:txBody>
      </p:sp>
    </p:spTree>
    <p:extLst>
      <p:ext uri="{BB962C8B-B14F-4D97-AF65-F5344CB8AC3E}">
        <p14:creationId xmlns:p14="http://schemas.microsoft.com/office/powerpoint/2010/main" val="3408294523"/>
      </p:ext>
    </p:extLst>
  </p:cSld>
  <p:clrMap bg1="lt1" tx1="dk1" bg2="lt2" tx2="dk2" accent1="accent1" accent2="accent2" accent3="accent3" accent4="accent4" accent5="accent5" accent6="accent6" hlink="hlink" folHlink="folHlink"/>
  <p:sldLayoutIdLst>
    <p:sldLayoutId id="2147483741" r:id="rId1"/>
    <p:sldLayoutId id="2147483767" r:id="rId2"/>
    <p:sldLayoutId id="2147483743" r:id="rId3"/>
    <p:sldLayoutId id="2147483774" r:id="rId4"/>
    <p:sldLayoutId id="2147483745" r:id="rId5"/>
    <p:sldLayoutId id="2147483760" r:id="rId6"/>
    <p:sldLayoutId id="2147483768" r:id="rId7"/>
    <p:sldLayoutId id="2147483769" r:id="rId8"/>
    <p:sldLayoutId id="2147483770" r:id="rId9"/>
    <p:sldLayoutId id="2147483744" r:id="rId10"/>
    <p:sldLayoutId id="2147483757" r:id="rId11"/>
    <p:sldLayoutId id="2147483748" r:id="rId12"/>
    <p:sldLayoutId id="2147483763" r:id="rId13"/>
    <p:sldLayoutId id="2147483751" r:id="rId14"/>
    <p:sldLayoutId id="2147483740" r:id="rId15"/>
    <p:sldLayoutId id="2147483778" r:id="rId16"/>
    <p:sldLayoutId id="2147483779" r:id="rId17"/>
    <p:sldLayoutId id="2147483781" r:id="rId18"/>
    <p:sldLayoutId id="2147483782" r:id="rId19"/>
    <p:sldLayoutId id="2147483828" r:id="rId20"/>
    <p:sldLayoutId id="2147483829" r:id="rId21"/>
    <p:sldLayoutId id="2147484004" r:id="rId22"/>
  </p:sldLayoutIdLst>
  <p:hf hdr="0" ft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D7A6FCF-E507-4AD6-8F9C-9DAD3CFA0CB1}"/>
              </a:ext>
            </a:extLst>
          </p:cNvPr>
          <p:cNvGraphicFramePr>
            <a:graphicFrameLocks noChangeAspect="1"/>
          </p:cNvGraphicFramePr>
          <p:nvPr userDrawn="1">
            <p:custDataLst>
              <p:tags r:id="rId27"/>
            </p:custDataLst>
            <p:extLst>
              <p:ext uri="{D42A27DB-BD31-4B8C-83A1-F6EECF244321}">
                <p14:modId xmlns:p14="http://schemas.microsoft.com/office/powerpoint/2010/main" val="38089583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1" name="think-cell Slide" r:id="rId28" imgW="473" imgH="476" progId="TCLayout.ActiveDocument.1">
                  <p:embed/>
                </p:oleObj>
              </mc:Choice>
              <mc:Fallback>
                <p:oleObj name="think-cell Slide" r:id="rId28" imgW="473" imgH="476" progId="TCLayout.ActiveDocument.1">
                  <p:embed/>
                  <p:pic>
                    <p:nvPicPr>
                      <p:cNvPr id="5" name="Object 4" hidden="1">
                        <a:extLst>
                          <a:ext uri="{FF2B5EF4-FFF2-40B4-BE49-F238E27FC236}">
                            <a16:creationId xmlns:a16="http://schemas.microsoft.com/office/drawing/2014/main" id="{DD7A6FCF-E507-4AD6-8F9C-9DAD3CFA0CB1}"/>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34" name="Slide number"/>
          <p:cNvSpPr txBox="1"/>
          <p:nvPr userDrawn="1"/>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a:p>
        </p:txBody>
      </p:sp>
      <p:sp>
        <p:nvSpPr>
          <p:cNvPr id="11" name="Classification"/>
          <p:cNvSpPr txBox="1"/>
          <p:nvPr userDrawn="1"/>
        </p:nvSpPr>
        <p:spPr bwMode="black">
          <a:xfrm>
            <a:off x="2814655" y="6559834"/>
            <a:ext cx="381515" cy="92333"/>
          </a:xfrm>
          <a:prstGeom prst="rect">
            <a:avLst/>
          </a:prstGeom>
          <a:noFill/>
        </p:spPr>
        <p:txBody>
          <a:bodyPr wrap="none" lIns="0" tIns="0" rIns="0" bIns="0" rtlCol="0">
            <a:spAutoFit/>
          </a:bodyPr>
          <a:lstStyle/>
          <a:p>
            <a:pPr marL="0" marR="0" indent="0" algn="l" defTabSz="1088558"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en-US" sz="600" b="0" i="0" u="none" kern="0" baseline="0">
                <a:solidFill>
                  <a:schemeClr val="tx1"/>
                </a:solidFill>
                <a:latin typeface="Arial"/>
                <a:ea typeface="Arial Unicode MS"/>
                <a:cs typeface="Arial Unicode MS" pitchFamily="34" charset="-128"/>
                <a:sym typeface="Arial"/>
              </a:rPr>
              <a:t>INTERNAL</a:t>
            </a:r>
          </a:p>
        </p:txBody>
      </p:sp>
      <p:sp>
        <p:nvSpPr>
          <p:cNvPr id="10" name="Copyright"/>
          <p:cNvSpPr txBox="1"/>
          <p:nvPr userDrawn="1"/>
        </p:nvSpPr>
        <p:spPr bwMode="black">
          <a:xfrm>
            <a:off x="504001" y="6559834"/>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noProof="0" dirty="0">
                <a:solidFill>
                  <a:schemeClr val="tx1"/>
                </a:solidFill>
              </a:rPr>
              <a:t>2021 SAP SE or an SAP affiliate company. All rights reserved.  </a:t>
            </a:r>
            <a:r>
              <a:rPr kumimoji="0" lang="en-US" sz="600" b="0" i="0" u="none" kern="0" baseline="0" dirty="0">
                <a:solidFill>
                  <a:schemeClr val="tx1"/>
                </a:solidFill>
                <a:latin typeface="Arial"/>
                <a:ea typeface="Arial Unicode MS"/>
                <a:cs typeface="Arial Unicode MS" pitchFamily="34" charset="-128"/>
                <a:sym typeface="Arial"/>
              </a:rPr>
              <a:t>ǀ</a:t>
            </a:r>
          </a:p>
        </p:txBody>
      </p:sp>
      <p:sp>
        <p:nvSpPr>
          <p:cNvPr id="3" name="Text Placeholder"/>
          <p:cNvSpPr>
            <a:spLocks noGrp="1"/>
          </p:cNvSpPr>
          <p:nvPr userDrawn="1">
            <p:ph type="body" idx="1"/>
          </p:nvPr>
        </p:nvSpPr>
        <p:spPr bwMode="black">
          <a:xfrm>
            <a:off x="504001" y="1620000"/>
            <a:ext cx="11186476" cy="4716000"/>
          </a:xfrm>
          <a:prstGeom prst="rect">
            <a:avLst/>
          </a:prstGeom>
        </p:spPr>
        <p:txBody>
          <a:bodyPr vert="horz" lIns="0" tIns="0" rIns="0" bIns="0" rtlCol="0">
            <a:normAutofit/>
          </a:body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Placeholder"/>
          <p:cNvSpPr>
            <a:spLocks noGrp="1"/>
          </p:cNvSpPr>
          <p:nvPr userDrawn="1">
            <p:ph type="title"/>
          </p:nvPr>
        </p:nvSpPr>
        <p:spPr bwMode="black">
          <a:xfrm>
            <a:off x="504001" y="504000"/>
            <a:ext cx="11186476" cy="369332"/>
          </a:xfrm>
          <a:prstGeom prst="rect">
            <a:avLst/>
          </a:prstGeom>
        </p:spPr>
        <p:txBody>
          <a:bodyPr vert="horz" wrap="square" lIns="0" tIns="0" rIns="0" bIns="0" rtlCol="0" anchor="t" anchorCtr="0">
            <a:spAutoFit/>
          </a:bodyPr>
          <a:lstStyle/>
          <a:p>
            <a:r>
              <a:rPr lang="en-US" noProof="0"/>
              <a:t>Insert page title (sentence case)</a:t>
            </a:r>
          </a:p>
        </p:txBody>
      </p:sp>
    </p:spTree>
    <p:extLst>
      <p:ext uri="{BB962C8B-B14F-4D97-AF65-F5344CB8AC3E}">
        <p14:creationId xmlns:p14="http://schemas.microsoft.com/office/powerpoint/2010/main" val="1029793837"/>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 id="2147483926" r:id="rId14"/>
    <p:sldLayoutId id="2147483927" r:id="rId15"/>
    <p:sldLayoutId id="2147483928" r:id="rId16"/>
    <p:sldLayoutId id="2147483929" r:id="rId17"/>
    <p:sldLayoutId id="2147483930" r:id="rId18"/>
    <p:sldLayoutId id="2147483931" r:id="rId19"/>
    <p:sldLayoutId id="2147483932" r:id="rId20"/>
    <p:sldLayoutId id="2147483933" r:id="rId21"/>
    <p:sldLayoutId id="2147483934" r:id="rId22"/>
    <p:sldLayoutId id="2147483935" r:id="rId23"/>
    <p:sldLayoutId id="2147483936" r:id="rId24"/>
  </p:sldLayoutIdLst>
  <p:hf hdr="0" ft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203F9D6-F95B-4FAD-A3AE-831C3703C310}"/>
              </a:ext>
            </a:extLst>
          </p:cNvPr>
          <p:cNvGraphicFramePr>
            <a:graphicFrameLocks noChangeAspect="1"/>
          </p:cNvGraphicFramePr>
          <p:nvPr userDrawn="1">
            <p:custDataLst>
              <p:tags r:id="rId28"/>
            </p:custDataLst>
            <p:extLst>
              <p:ext uri="{D42A27DB-BD31-4B8C-83A1-F6EECF244321}">
                <p14:modId xmlns:p14="http://schemas.microsoft.com/office/powerpoint/2010/main" val="30777165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5" name="think-cell Slide" r:id="rId29" imgW="473" imgH="476" progId="TCLayout.ActiveDocument.1">
                  <p:embed/>
                </p:oleObj>
              </mc:Choice>
              <mc:Fallback>
                <p:oleObj name="think-cell Slide" r:id="rId29" imgW="473" imgH="476" progId="TCLayout.ActiveDocument.1">
                  <p:embed/>
                  <p:pic>
                    <p:nvPicPr>
                      <p:cNvPr id="5" name="Object 4" hidden="1">
                        <a:extLst>
                          <a:ext uri="{FF2B5EF4-FFF2-40B4-BE49-F238E27FC236}">
                            <a16:creationId xmlns:a16="http://schemas.microsoft.com/office/drawing/2014/main" id="{6203F9D6-F95B-4FAD-A3AE-831C3703C310}"/>
                          </a:ext>
                        </a:extLst>
                      </p:cNvPr>
                      <p:cNvPicPr/>
                      <p:nvPr/>
                    </p:nvPicPr>
                    <p:blipFill>
                      <a:blip r:embed="rId30"/>
                      <a:stretch>
                        <a:fillRect/>
                      </a:stretch>
                    </p:blipFill>
                    <p:spPr>
                      <a:xfrm>
                        <a:off x="1588" y="1588"/>
                        <a:ext cx="1588" cy="1588"/>
                      </a:xfrm>
                      <a:prstGeom prst="rect">
                        <a:avLst/>
                      </a:prstGeom>
                    </p:spPr>
                  </p:pic>
                </p:oleObj>
              </mc:Fallback>
            </mc:AlternateContent>
          </a:graphicData>
        </a:graphic>
      </p:graphicFrame>
      <p:sp>
        <p:nvSpPr>
          <p:cNvPr id="34" name="Slide number"/>
          <p:cNvSpPr txBox="1"/>
          <p:nvPr userDrawn="1"/>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a:p>
        </p:txBody>
      </p:sp>
      <p:sp>
        <p:nvSpPr>
          <p:cNvPr id="11" name="Classification"/>
          <p:cNvSpPr txBox="1"/>
          <p:nvPr userDrawn="1"/>
        </p:nvSpPr>
        <p:spPr bwMode="black">
          <a:xfrm>
            <a:off x="2814655" y="6559834"/>
            <a:ext cx="381515" cy="92333"/>
          </a:xfrm>
          <a:prstGeom prst="rect">
            <a:avLst/>
          </a:prstGeom>
          <a:noFill/>
        </p:spPr>
        <p:txBody>
          <a:bodyPr wrap="none" lIns="0" tIns="0" rIns="0" bIns="0" rtlCol="0">
            <a:spAutoFit/>
          </a:bodyPr>
          <a:lstStyle/>
          <a:p>
            <a:pPr lvl="0" algn="l"/>
            <a:r>
              <a:rPr lang="en-US" sz="600"/>
              <a:t>INTERNAL</a:t>
            </a:r>
          </a:p>
        </p:txBody>
      </p:sp>
      <p:sp>
        <p:nvSpPr>
          <p:cNvPr id="10" name="Copyright"/>
          <p:cNvSpPr txBox="1"/>
          <p:nvPr userDrawn="1"/>
        </p:nvSpPr>
        <p:spPr bwMode="black">
          <a:xfrm>
            <a:off x="504001" y="6559834"/>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noProof="0" dirty="0">
                <a:solidFill>
                  <a:schemeClr val="tx1"/>
                </a:solidFill>
              </a:rPr>
              <a:t>2021 SAP SE or an SAP affiliate company. All rights reserved.  </a:t>
            </a:r>
            <a:r>
              <a:rPr kumimoji="0" lang="en-US" sz="600" b="0" i="0" u="none" kern="0" baseline="0" dirty="0">
                <a:solidFill>
                  <a:schemeClr val="tx1"/>
                </a:solidFill>
                <a:latin typeface="Arial"/>
                <a:ea typeface="Arial Unicode MS"/>
                <a:cs typeface="Arial Unicode MS" pitchFamily="34" charset="-128"/>
                <a:sym typeface="Arial"/>
              </a:rPr>
              <a:t>ǀ</a:t>
            </a:r>
          </a:p>
        </p:txBody>
      </p:sp>
      <p:sp>
        <p:nvSpPr>
          <p:cNvPr id="3" name="Text Placeholder"/>
          <p:cNvSpPr>
            <a:spLocks noGrp="1"/>
          </p:cNvSpPr>
          <p:nvPr userDrawn="1">
            <p:ph type="body" idx="1"/>
          </p:nvPr>
        </p:nvSpPr>
        <p:spPr bwMode="black">
          <a:xfrm>
            <a:off x="504001" y="1620000"/>
            <a:ext cx="11186476" cy="4716000"/>
          </a:xfrm>
          <a:prstGeom prst="rect">
            <a:avLst/>
          </a:prstGeom>
        </p:spPr>
        <p:txBody>
          <a:bodyPr vert="horz" lIns="0" tIns="0" rIns="0" bIns="0" rtlCol="0">
            <a:normAutofit/>
          </a:body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Placeholder"/>
          <p:cNvSpPr>
            <a:spLocks noGrp="1"/>
          </p:cNvSpPr>
          <p:nvPr userDrawn="1">
            <p:ph type="title"/>
          </p:nvPr>
        </p:nvSpPr>
        <p:spPr bwMode="black">
          <a:xfrm>
            <a:off x="504001" y="504000"/>
            <a:ext cx="11186476" cy="369332"/>
          </a:xfrm>
          <a:prstGeom prst="rect">
            <a:avLst/>
          </a:prstGeom>
        </p:spPr>
        <p:txBody>
          <a:bodyPr vert="horz" wrap="square" lIns="0" tIns="0" rIns="0" bIns="0" rtlCol="0" anchor="t" anchorCtr="0">
            <a:spAutoFit/>
          </a:bodyPr>
          <a:lstStyle/>
          <a:p>
            <a:r>
              <a:rPr lang="en-US" noProof="0"/>
              <a:t>Insert page title (sentence case)</a:t>
            </a:r>
          </a:p>
        </p:txBody>
      </p:sp>
    </p:spTree>
    <p:extLst>
      <p:ext uri="{BB962C8B-B14F-4D97-AF65-F5344CB8AC3E}">
        <p14:creationId xmlns:p14="http://schemas.microsoft.com/office/powerpoint/2010/main" val="495306322"/>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 id="2147483949" r:id="rId12"/>
    <p:sldLayoutId id="2147483950" r:id="rId13"/>
    <p:sldLayoutId id="2147483951" r:id="rId14"/>
    <p:sldLayoutId id="2147483952" r:id="rId15"/>
    <p:sldLayoutId id="2147483953" r:id="rId16"/>
    <p:sldLayoutId id="2147483954" r:id="rId17"/>
    <p:sldLayoutId id="2147483955" r:id="rId18"/>
    <p:sldLayoutId id="2147483956" r:id="rId19"/>
    <p:sldLayoutId id="2147483957" r:id="rId20"/>
    <p:sldLayoutId id="2147483958" r:id="rId21"/>
    <p:sldLayoutId id="2147483959" r:id="rId22"/>
    <p:sldLayoutId id="2147483960" r:id="rId23"/>
    <p:sldLayoutId id="2147483961" r:id="rId24"/>
    <p:sldLayoutId id="2147483962" r:id="rId25"/>
  </p:sldLayoutIdLst>
  <p:hf hdr="0" ft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4" name="Slide number"/>
          <p:cNvSpPr txBox="1"/>
          <p:nvPr userDrawn="1"/>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solidFill>
                  <a:schemeClr val="bg2"/>
                </a:solidFill>
              </a:rPr>
              <a:pPr marL="0" lvl="0" indent="0" algn="r">
                <a:buNone/>
              </a:pPr>
              <a:t>‹#›</a:t>
            </a:fld>
            <a:endParaRPr lang="en-US" sz="900" noProof="0" dirty="0">
              <a:solidFill>
                <a:schemeClr val="bg2"/>
              </a:solidFill>
            </a:endParaRPr>
          </a:p>
        </p:txBody>
      </p:sp>
      <p:sp>
        <p:nvSpPr>
          <p:cNvPr id="11" name="Classification"/>
          <p:cNvSpPr txBox="1"/>
          <p:nvPr userDrawn="1"/>
        </p:nvSpPr>
        <p:spPr bwMode="black">
          <a:xfrm>
            <a:off x="2814655" y="6559834"/>
            <a:ext cx="278923" cy="92333"/>
          </a:xfrm>
          <a:prstGeom prst="rect">
            <a:avLst/>
          </a:prstGeom>
          <a:noFill/>
        </p:spPr>
        <p:txBody>
          <a:bodyPr wrap="none" lIns="0" tIns="0" rIns="0" bIns="0" rtlCol="0">
            <a:spAutoFit/>
          </a:bodyPr>
          <a:lstStyle/>
          <a:p>
            <a:pPr marL="0" marR="0" indent="0" algn="l" defTabSz="1088558"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en-US" sz="600" b="0" i="0" u="none" kern="0" baseline="0" dirty="0">
                <a:solidFill>
                  <a:schemeClr val="bg2"/>
                </a:solidFill>
                <a:latin typeface="Arial"/>
                <a:ea typeface="Arial Unicode MS"/>
                <a:cs typeface="Arial Unicode MS" pitchFamily="34" charset="-128"/>
                <a:sym typeface="Arial"/>
              </a:rPr>
              <a:t>PUBLIC</a:t>
            </a:r>
          </a:p>
        </p:txBody>
      </p:sp>
      <p:sp>
        <p:nvSpPr>
          <p:cNvPr id="10" name="Copyright"/>
          <p:cNvSpPr txBox="1"/>
          <p:nvPr userDrawn="1"/>
        </p:nvSpPr>
        <p:spPr bwMode="black">
          <a:xfrm>
            <a:off x="504001" y="6559834"/>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Tx/>
              <a:buSzTx/>
              <a:buFont typeface="Arial" pitchFamily="34" charset="0"/>
              <a:buChar char="©"/>
              <a:tabLst/>
              <a:defRPr/>
            </a:pPr>
            <a:r>
              <a:rPr lang="en-US" sz="600" noProof="0" dirty="0">
                <a:solidFill>
                  <a:schemeClr val="bg2"/>
                </a:solidFill>
              </a:rPr>
              <a:t>2021 SAP SE or an SAP affiliate company. All rights reserved.  </a:t>
            </a:r>
            <a:r>
              <a:rPr kumimoji="0" lang="en-US" sz="600" b="0" i="0" u="none" kern="0" baseline="0" dirty="0">
                <a:solidFill>
                  <a:schemeClr val="bg2"/>
                </a:solidFill>
                <a:latin typeface="Arial"/>
                <a:ea typeface="Arial Unicode MS"/>
                <a:cs typeface="Arial Unicode MS" pitchFamily="34" charset="-128"/>
                <a:sym typeface="Arial"/>
              </a:rPr>
              <a:t>ǀ</a:t>
            </a:r>
          </a:p>
        </p:txBody>
      </p:sp>
      <p:sp>
        <p:nvSpPr>
          <p:cNvPr id="3" name="Text Placeholder"/>
          <p:cNvSpPr>
            <a:spLocks noGrp="1"/>
          </p:cNvSpPr>
          <p:nvPr userDrawn="1">
            <p:ph type="body" idx="1"/>
          </p:nvPr>
        </p:nvSpPr>
        <p:spPr bwMode="black">
          <a:xfrm>
            <a:off x="731520" y="1620000"/>
            <a:ext cx="10604138" cy="4716000"/>
          </a:xfrm>
          <a:prstGeom prst="rect">
            <a:avLst/>
          </a:prstGeom>
        </p:spPr>
        <p:txBody>
          <a:bodyPr vert="horz" lIns="0" tIns="0" rIns="0" bIns="0" rtlCol="0">
            <a:norm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Placeholder"/>
          <p:cNvSpPr>
            <a:spLocks noGrp="1"/>
          </p:cNvSpPr>
          <p:nvPr userDrawn="1">
            <p:ph type="title"/>
          </p:nvPr>
        </p:nvSpPr>
        <p:spPr bwMode="black">
          <a:xfrm>
            <a:off x="731520" y="640080"/>
            <a:ext cx="10604138" cy="415498"/>
          </a:xfrm>
          <a:prstGeom prst="rect">
            <a:avLst/>
          </a:prstGeom>
        </p:spPr>
        <p:txBody>
          <a:bodyPr vert="horz" wrap="square" lIns="0" tIns="0" rIns="0" bIns="0" rtlCol="0" anchor="t" anchorCtr="0">
            <a:spAutoFit/>
          </a:bodyPr>
          <a:lstStyle/>
          <a:p>
            <a:r>
              <a:rPr lang="en-US" noProof="0" dirty="0"/>
              <a:t>Insert page title (sentence case)</a:t>
            </a:r>
          </a:p>
        </p:txBody>
      </p:sp>
    </p:spTree>
    <p:extLst>
      <p:ext uri="{BB962C8B-B14F-4D97-AF65-F5344CB8AC3E}">
        <p14:creationId xmlns:p14="http://schemas.microsoft.com/office/powerpoint/2010/main" val="3062431821"/>
      </p:ext>
    </p:extLst>
  </p:cSld>
  <p:clrMap bg1="dk1" tx1="lt1" bg2="dk2" tx2="lt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 id="2147483976"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1088558" rtl="0" eaLnBrk="1" latinLnBrk="0" hangingPunct="1">
        <a:spcBef>
          <a:spcPct val="0"/>
        </a:spcBef>
        <a:buNone/>
        <a:defRPr sz="2700" b="1" kern="1200" baseline="0">
          <a:solidFill>
            <a:schemeClr val="bg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bg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bg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bg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bg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bg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 name="Slide number"/>
          <p:cNvSpPr txBox="1"/>
          <p:nvPr userDrawn="1"/>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a:p>
        </p:txBody>
      </p:sp>
      <p:sp>
        <p:nvSpPr>
          <p:cNvPr id="11" name="Classification"/>
          <p:cNvSpPr txBox="1"/>
          <p:nvPr userDrawn="1"/>
        </p:nvSpPr>
        <p:spPr bwMode="black">
          <a:xfrm>
            <a:off x="2814655" y="6559834"/>
            <a:ext cx="381515" cy="92333"/>
          </a:xfrm>
          <a:prstGeom prst="rect">
            <a:avLst/>
          </a:prstGeom>
          <a:noFill/>
        </p:spPr>
        <p:txBody>
          <a:bodyPr wrap="none" lIns="0" tIns="0" rIns="0" bIns="0" rtlCol="0">
            <a:spAutoFit/>
          </a:bodyPr>
          <a:lstStyle/>
          <a:p>
            <a:pPr marL="0" marR="0" indent="0" algn="l" defTabSz="1088558"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en-US" sz="600" b="0" i="0" u="none" kern="0" baseline="0">
                <a:solidFill>
                  <a:schemeClr val="tx1"/>
                </a:solidFill>
                <a:latin typeface="Arial"/>
                <a:ea typeface="Arial Unicode MS"/>
                <a:cs typeface="Arial Unicode MS" pitchFamily="34" charset="-128"/>
                <a:sym typeface="Arial"/>
              </a:rPr>
              <a:t>INTERNAL</a:t>
            </a:r>
          </a:p>
        </p:txBody>
      </p:sp>
      <p:sp>
        <p:nvSpPr>
          <p:cNvPr id="10" name="Copyright"/>
          <p:cNvSpPr txBox="1"/>
          <p:nvPr userDrawn="1"/>
        </p:nvSpPr>
        <p:spPr bwMode="black">
          <a:xfrm>
            <a:off x="504001" y="6559834"/>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noProof="0">
                <a:solidFill>
                  <a:schemeClr val="tx1"/>
                </a:solidFill>
              </a:rPr>
              <a:t>2022 SAP SE or an SAP affiliate company. All rights reserved.  </a:t>
            </a:r>
            <a:r>
              <a:rPr kumimoji="0" lang="en-US" sz="600" b="0" i="0" u="none" kern="0" baseline="0">
                <a:solidFill>
                  <a:schemeClr val="tx1"/>
                </a:solidFill>
                <a:latin typeface="Arial"/>
                <a:ea typeface="Arial Unicode MS"/>
                <a:cs typeface="Arial Unicode MS" pitchFamily="34" charset="-128"/>
                <a:sym typeface="Arial"/>
              </a:rPr>
              <a:t>ǀ</a:t>
            </a:r>
          </a:p>
        </p:txBody>
      </p:sp>
      <p:sp>
        <p:nvSpPr>
          <p:cNvPr id="3" name="Text Placeholder"/>
          <p:cNvSpPr>
            <a:spLocks noGrp="1"/>
          </p:cNvSpPr>
          <p:nvPr userDrawn="1">
            <p:ph type="body" idx="1"/>
          </p:nvPr>
        </p:nvSpPr>
        <p:spPr bwMode="black">
          <a:xfrm>
            <a:off x="504001" y="1620000"/>
            <a:ext cx="11186476" cy="4716000"/>
          </a:xfrm>
          <a:prstGeom prst="rect">
            <a:avLst/>
          </a:prstGeom>
        </p:spPr>
        <p:txBody>
          <a:bodyPr vert="horz" lIns="0" tIns="0" rIns="0" bIns="0" rtlCol="0">
            <a:normAutofit/>
          </a:bodyPr>
          <a:lstStyle/>
          <a:p>
            <a:pPr lvl="0"/>
            <a:r>
              <a:rPr lang="en-US" noProof="0"/>
              <a:t>First level</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Placeholder"/>
          <p:cNvSpPr>
            <a:spLocks noGrp="1"/>
          </p:cNvSpPr>
          <p:nvPr userDrawn="1">
            <p:ph type="title"/>
          </p:nvPr>
        </p:nvSpPr>
        <p:spPr bwMode="black">
          <a:xfrm>
            <a:off x="504001" y="504000"/>
            <a:ext cx="11186476" cy="369332"/>
          </a:xfrm>
          <a:prstGeom prst="rect">
            <a:avLst/>
          </a:prstGeom>
        </p:spPr>
        <p:txBody>
          <a:bodyPr vert="horz" wrap="square" lIns="0" tIns="0" rIns="0" bIns="0" rtlCol="0" anchor="t" anchorCtr="0">
            <a:spAutoFit/>
          </a:bodyPr>
          <a:lstStyle/>
          <a:p>
            <a:r>
              <a:rPr lang="en-US" noProof="0"/>
              <a:t>Insert page title (sentence case)</a:t>
            </a:r>
          </a:p>
        </p:txBody>
      </p:sp>
    </p:spTree>
    <p:extLst>
      <p:ext uri="{BB962C8B-B14F-4D97-AF65-F5344CB8AC3E}">
        <p14:creationId xmlns:p14="http://schemas.microsoft.com/office/powerpoint/2010/main" val="868169380"/>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 id="2147483990" r:id="rId13"/>
    <p:sldLayoutId id="2147483991" r:id="rId14"/>
    <p:sldLayoutId id="2147483992" r:id="rId15"/>
    <p:sldLayoutId id="2147483993" r:id="rId16"/>
    <p:sldLayoutId id="2147483994" r:id="rId17"/>
    <p:sldLayoutId id="2147483995" r:id="rId18"/>
    <p:sldLayoutId id="2147483996" r:id="rId19"/>
    <p:sldLayoutId id="2147483997" r:id="rId20"/>
    <p:sldLayoutId id="2147483998" r:id="rId21"/>
    <p:sldLayoutId id="2147483999" r:id="rId22"/>
    <p:sldLayoutId id="2147484000" r:id="rId23"/>
    <p:sldLayoutId id="2147484002" r:id="rId24"/>
    <p:sldLayoutId id="2147484003" r:id="rId25"/>
  </p:sldLayoutIdLst>
  <p:hf hdr="0" ft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72.xml"/></Relationships>
</file>

<file path=ppt/slides/_rels/slide10.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5.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87.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6.png"/></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53.xml"/><Relationship Id="rId6" Type="http://schemas.openxmlformats.org/officeDocument/2006/relationships/image" Target="../media/image33.png"/><Relationship Id="rId5" Type="http://schemas.openxmlformats.org/officeDocument/2006/relationships/image" Target="../media/image49.png"/><Relationship Id="rId4" Type="http://schemas.openxmlformats.org/officeDocument/2006/relationships/image" Target="../media/image4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22.png"/><Relationship Id="rId7" Type="http://schemas.openxmlformats.org/officeDocument/2006/relationships/image" Target="../media/image51.png"/><Relationship Id="rId12" Type="http://schemas.openxmlformats.org/officeDocument/2006/relationships/image" Target="../media/image56.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30.png"/><Relationship Id="rId11" Type="http://schemas.openxmlformats.org/officeDocument/2006/relationships/image" Target="../media/image55.png"/><Relationship Id="rId5" Type="http://schemas.openxmlformats.org/officeDocument/2006/relationships/image" Target="../media/image29.png"/><Relationship Id="rId10" Type="http://schemas.openxmlformats.org/officeDocument/2006/relationships/image" Target="../media/image54.png"/><Relationship Id="rId4" Type="http://schemas.openxmlformats.org/officeDocument/2006/relationships/image" Target="../media/image23.png"/><Relationship Id="rId9" Type="http://schemas.openxmlformats.org/officeDocument/2006/relationships/image" Target="../media/image53.png"/></Relationships>
</file>

<file path=ppt/slides/_rels/slide15.xml.rels><?xml version="1.0" encoding="UTF-8" standalone="yes"?>
<Relationships xmlns="http://schemas.openxmlformats.org/package/2006/relationships"><Relationship Id="rId8" Type="http://schemas.openxmlformats.org/officeDocument/2006/relationships/hyperlink" Target="https://ideas.sap.com/" TargetMode="External"/><Relationship Id="rId3" Type="http://schemas.openxmlformats.org/officeDocument/2006/relationships/hyperlink" Target="http://www.sap.com/roadmaps" TargetMode="External"/><Relationship Id="rId7" Type="http://schemas.openxmlformats.org/officeDocument/2006/relationships/hyperlink" Target="https://help.sap.com/viewer/p/SAP_DIGITAL_MANUFACTURING_CLOUD"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s://go.support.sap.com/innovationdiscovery/" TargetMode="External"/><Relationship Id="rId5" Type="http://schemas.openxmlformats.org/officeDocument/2006/relationships/hyperlink" Target="https://wiki.scn.sap.com/wiki/x/ggvRGg" TargetMode="External"/><Relationship Id="rId10" Type="http://schemas.openxmlformats.org/officeDocument/2006/relationships/hyperlink" Target="http://www.sapusergroups.com/" TargetMode="External"/><Relationship Id="rId4" Type="http://schemas.openxmlformats.org/officeDocument/2006/relationships/hyperlink" Target="http://www.sap.com/community/topic/manufacturing.html" TargetMode="External"/><Relationship Id="rId9" Type="http://schemas.openxmlformats.org/officeDocument/2006/relationships/hyperlink" Target="https://www.sap.com/about/customer-involvement/influence-adopt.htm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sapterm.com/index.htm"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17.xml"/><Relationship Id="rId1" Type="http://schemas.openxmlformats.org/officeDocument/2006/relationships/slideLayout" Target="../slideLayouts/slideLayout91.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6.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6.xml"/><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6.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6.xml"/></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7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8.png"/><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76.xml"/><Relationship Id="rId6" Type="http://schemas.openxmlformats.org/officeDocument/2006/relationships/image" Target="../media/image23.png"/><Relationship Id="rId5" Type="http://schemas.microsoft.com/office/2007/relationships/hdphoto" Target="../media/hdphoto1.wdp"/><Relationship Id="rId4" Type="http://schemas.openxmlformats.org/officeDocument/2006/relationships/image" Target="../media/image27.png"/><Relationship Id="rId9"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76.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5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Placeholder 24">
            <a:extLst>
              <a:ext uri="{FF2B5EF4-FFF2-40B4-BE49-F238E27FC236}">
                <a16:creationId xmlns:a16="http://schemas.microsoft.com/office/drawing/2014/main" id="{CF798147-C47D-1F49-AB8E-41F316CC5487}"/>
              </a:ext>
              <a:ext uri="{C183D7F6-B498-43B3-948B-1728B52AA6E4}">
                <adec:decorative xmlns:adec="http://schemas.microsoft.com/office/drawing/2017/decorative" val="1"/>
              </a:ext>
            </a:extLst>
          </p:cNvPr>
          <p:cNvPicPr>
            <a:picLocks noGrp="1" noChangeAspect="1"/>
          </p:cNvPicPr>
          <p:nvPr>
            <p:ph type="pic" sz="quarter" idx="12"/>
          </p:nvPr>
        </p:nvPicPr>
        <p:blipFill rotWithShape="1">
          <a:blip r:embed="rId3"/>
          <a:srcRect t="39354" b="4056"/>
          <a:stretch/>
        </p:blipFill>
        <p:spPr>
          <a:xfrm>
            <a:off x="0" y="3498"/>
            <a:ext cx="12193200" cy="4603532"/>
          </a:xfrm>
        </p:spPr>
      </p:pic>
      <p:sp>
        <p:nvSpPr>
          <p:cNvPr id="26" name="Rectangle 25">
            <a:extLst>
              <a:ext uri="{FF2B5EF4-FFF2-40B4-BE49-F238E27FC236}">
                <a16:creationId xmlns:a16="http://schemas.microsoft.com/office/drawing/2014/main" id="{706B5F49-B7E3-9047-BEAB-3D3672271478}"/>
              </a:ext>
              <a:ext uri="{C183D7F6-B498-43B3-948B-1728B52AA6E4}">
                <adec:decorative xmlns:adec="http://schemas.microsoft.com/office/drawing/2017/decorative" val="1"/>
              </a:ext>
            </a:extLst>
          </p:cNvPr>
          <p:cNvSpPr/>
          <p:nvPr/>
        </p:nvSpPr>
        <p:spPr bwMode="gray">
          <a:xfrm>
            <a:off x="0" y="2530398"/>
            <a:ext cx="12195175" cy="2084252"/>
          </a:xfrm>
          <a:prstGeom prst="rect">
            <a:avLst/>
          </a:prstGeom>
          <a:gradFill>
            <a:gsLst>
              <a:gs pos="0">
                <a:schemeClr val="tx1">
                  <a:alpha val="0"/>
                </a:schemeClr>
              </a:gs>
              <a:gs pos="98000">
                <a:schemeClr val="tx1"/>
              </a:gs>
            </a:gsLst>
            <a:lin ang="5400000" scaled="0"/>
          </a:gradFill>
          <a:ln w="25400" algn="ctr">
            <a:no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sp>
        <p:nvSpPr>
          <p:cNvPr id="35" name="Speaker"/>
          <p:cNvSpPr>
            <a:spLocks noGrp="1"/>
          </p:cNvSpPr>
          <p:nvPr>
            <p:ph type="subTitle" idx="1"/>
          </p:nvPr>
        </p:nvSpPr>
        <p:spPr/>
        <p:txBody>
          <a:bodyPr/>
          <a:lstStyle/>
          <a:p>
            <a:r>
              <a:rPr lang="en-US" sz="1200" dirty="0"/>
              <a:t>Rusty Baldwin, SAP</a:t>
            </a:r>
          </a:p>
          <a:p>
            <a:pPr lvl="0"/>
            <a:r>
              <a:rPr lang="en-US" sz="1200" dirty="0"/>
              <a:t>Month 00, 2021</a:t>
            </a:r>
          </a:p>
        </p:txBody>
      </p:sp>
      <p:sp>
        <p:nvSpPr>
          <p:cNvPr id="8" name="Presentation Title"/>
          <p:cNvSpPr>
            <a:spLocks noGrp="1"/>
          </p:cNvSpPr>
          <p:nvPr>
            <p:ph type="title"/>
          </p:nvPr>
        </p:nvSpPr>
        <p:spPr>
          <a:xfrm>
            <a:off x="751840" y="4456007"/>
            <a:ext cx="10820400" cy="997196"/>
          </a:xfrm>
        </p:spPr>
        <p:txBody>
          <a:bodyPr/>
          <a:lstStyle/>
          <a:p>
            <a:pPr marL="0" marR="0" lvl="0" indent="0" algn="l" defTabSz="912813" rtl="0" eaLnBrk="0" fontAlgn="base" latinLnBrk="0" hangingPunct="0">
              <a:lnSpc>
                <a:spcPct val="100000"/>
              </a:lnSpc>
              <a:spcBef>
                <a:spcPct val="0"/>
              </a:spcBef>
              <a:spcAft>
                <a:spcPct val="0"/>
              </a:spcAft>
              <a:buClrTx/>
              <a:buSzTx/>
              <a:buFontTx/>
              <a:buNone/>
              <a:tabLst/>
              <a:defRPr/>
            </a:pPr>
            <a:r>
              <a:rPr lang="en-US" b="1" i="1" cap="all" dirty="0">
                <a:effectLst/>
                <a:latin typeface="acumin-pro-extra-condensed"/>
              </a:rPr>
              <a:t>MANAGING SUPPLY CHAIN DISRUPTION</a:t>
            </a:r>
            <a:br>
              <a:rPr lang="en-US" dirty="0">
                <a:solidFill>
                  <a:schemeClr val="accent1"/>
                </a:solidFill>
              </a:rPr>
            </a:br>
            <a:r>
              <a:rPr kumimoji="0" lang="en-US" sz="2700" b="0" i="0" u="none" strike="noStrike" kern="1200" cap="none" spc="0" normalizeH="0" baseline="0" noProof="0" dirty="0">
                <a:ln>
                  <a:noFill/>
                </a:ln>
                <a:uLnTx/>
                <a:uFillTx/>
                <a:ea typeface="+mn-ea"/>
                <a:cs typeface="+mn-cs"/>
              </a:rPr>
              <a:t>Enable resilient, customer-centric, sustainable enterprises</a:t>
            </a:r>
            <a:br>
              <a:rPr kumimoji="0" lang="en-US" sz="2800" b="1" i="0" u="none" strike="noStrike" kern="1200" cap="none" spc="0" normalizeH="0" baseline="0" noProof="0" dirty="0">
                <a:ln>
                  <a:noFill/>
                </a:ln>
                <a:effectLst>
                  <a:outerShdw blurRad="38100" dist="38100" dir="2700000" algn="tl">
                    <a:srgbClr val="000000">
                      <a:alpha val="43137"/>
                    </a:srgbClr>
                  </a:outerShdw>
                </a:effectLst>
                <a:uLnTx/>
                <a:uFillTx/>
                <a:ea typeface="+mn-ea"/>
                <a:cs typeface="+mn-cs"/>
              </a:rPr>
            </a:br>
            <a:endParaRPr lang="de-DE" sz="2800" dirty="0"/>
          </a:p>
        </p:txBody>
      </p:sp>
    </p:spTree>
    <p:extLst>
      <p:ext uri="{BB962C8B-B14F-4D97-AF65-F5344CB8AC3E}">
        <p14:creationId xmlns:p14="http://schemas.microsoft.com/office/powerpoint/2010/main" val="320778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AP triangle ">
            <a:extLst>
              <a:ext uri="{FF2B5EF4-FFF2-40B4-BE49-F238E27FC236}">
                <a16:creationId xmlns:a16="http://schemas.microsoft.com/office/drawing/2014/main" id="{B8CED573-8F8D-470C-8C04-1780D2B122AF}"/>
              </a:ext>
            </a:extLst>
          </p:cNvPr>
          <p:cNvPicPr>
            <a:picLocks noChangeAspect="1"/>
          </p:cNvPicPr>
          <p:nvPr/>
        </p:nvPicPr>
        <p:blipFill>
          <a:blip r:embed="rId3"/>
          <a:stretch>
            <a:fillRect/>
          </a:stretch>
        </p:blipFill>
        <p:spPr>
          <a:xfrm>
            <a:off x="6796849" y="4874350"/>
            <a:ext cx="4180710" cy="1530481"/>
          </a:xfrm>
          <a:prstGeom prst="rect">
            <a:avLst/>
          </a:prstGeom>
        </p:spPr>
      </p:pic>
      <p:pic>
        <p:nvPicPr>
          <p:cNvPr id="44" name="Picture 43">
            <a:extLst>
              <a:ext uri="{FF2B5EF4-FFF2-40B4-BE49-F238E27FC236}">
                <a16:creationId xmlns:a16="http://schemas.microsoft.com/office/drawing/2014/main" id="{4E02424A-680C-42B3-9A21-3389989F4B2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141896" y="1518540"/>
            <a:ext cx="6809437" cy="3973112"/>
          </a:xfrm>
          <a:prstGeom prst="rect">
            <a:avLst/>
          </a:prstGeom>
        </p:spPr>
      </p:pic>
      <p:sp>
        <p:nvSpPr>
          <p:cNvPr id="5" name="Title 4"/>
          <p:cNvSpPr>
            <a:spLocks noGrp="1"/>
          </p:cNvSpPr>
          <p:nvPr>
            <p:ph type="title"/>
          </p:nvPr>
        </p:nvSpPr>
        <p:spPr>
          <a:xfrm>
            <a:off x="504001" y="504000"/>
            <a:ext cx="11186476" cy="369332"/>
          </a:xfrm>
        </p:spPr>
        <p:txBody>
          <a:bodyPr/>
          <a:lstStyle/>
          <a:p>
            <a:r>
              <a:rPr lang="en-US">
                <a:solidFill>
                  <a:schemeClr val="accent1"/>
                </a:solidFill>
              </a:rPr>
              <a:t>Intelligent</a:t>
            </a:r>
            <a:r>
              <a:rPr lang="en-US"/>
              <a:t> is responsiveness</a:t>
            </a:r>
            <a:endParaRPr lang="en-US">
              <a:solidFill>
                <a:schemeClr val="accent1"/>
              </a:solidFill>
            </a:endParaRPr>
          </a:p>
        </p:txBody>
      </p:sp>
      <p:sp>
        <p:nvSpPr>
          <p:cNvPr id="51" name="Rectangle 50" descr="Collaboration"/>
          <p:cNvSpPr/>
          <p:nvPr/>
        </p:nvSpPr>
        <p:spPr bwMode="gray">
          <a:xfrm>
            <a:off x="495570" y="1740132"/>
            <a:ext cx="5445760" cy="537223"/>
          </a:xfrm>
          <a:prstGeom prst="rect">
            <a:avLst/>
          </a:prstGeom>
          <a:solidFill>
            <a:schemeClr val="bg1">
              <a:lumMod val="95000"/>
            </a:schemeClr>
          </a:solidFill>
          <a:ln w="6350" algn="ctr">
            <a:noFill/>
            <a:miter lim="800000"/>
            <a:headEnd/>
            <a:tailEnd/>
          </a:ln>
        </p:spPr>
        <p:txBody>
          <a:bodyPr lIns="90000" tIns="72000" rIns="90000" bIns="72000" rtlCol="0" anchor="ctr"/>
          <a:lstStyle/>
          <a:p>
            <a:pPr marL="0" marR="0" lvl="0" indent="0" algn="l" defTabSz="1088776" rtl="0" eaLnBrk="1" fontAlgn="base" latinLnBrk="0" hangingPunct="1">
              <a:lnSpc>
                <a:spcPct val="100000"/>
              </a:lnSpc>
              <a:spcBef>
                <a:spcPts val="1200"/>
              </a:spcBef>
              <a:spcAft>
                <a:spcPct val="0"/>
              </a:spcAft>
              <a:buClr>
                <a:srgbClr val="F0AB00"/>
              </a:buClr>
              <a:buSzPct val="80000"/>
              <a:buFontTx/>
              <a:buNone/>
              <a:tabLst/>
              <a:defRPr/>
            </a:pPr>
            <a:endParaRPr kumimoji="0" lang="en-US" sz="1400" b="0" i="0" u="none" strike="noStrike" kern="0" cap="none" spc="0" normalizeH="0" baseline="0" noProof="0">
              <a:ln>
                <a:noFill/>
              </a:ln>
              <a:solidFill>
                <a:srgbClr val="000000"/>
              </a:solidFill>
              <a:effectLst/>
              <a:uLnTx/>
              <a:uFillTx/>
              <a:latin typeface="Arial"/>
              <a:ea typeface="Arial Unicode MS" pitchFamily="34" charset="-128"/>
              <a:cs typeface="Arial Unicode MS" pitchFamily="34" charset="-128"/>
            </a:endParaRPr>
          </a:p>
        </p:txBody>
      </p:sp>
      <p:sp>
        <p:nvSpPr>
          <p:cNvPr id="52" name="Rectangle 51" descr="real-time costing and on time delivery"/>
          <p:cNvSpPr/>
          <p:nvPr/>
        </p:nvSpPr>
        <p:spPr bwMode="gray">
          <a:xfrm>
            <a:off x="495570" y="2490388"/>
            <a:ext cx="5445760" cy="537223"/>
          </a:xfrm>
          <a:prstGeom prst="rect">
            <a:avLst/>
          </a:prstGeom>
          <a:solidFill>
            <a:schemeClr val="bg1">
              <a:lumMod val="95000"/>
            </a:schemeClr>
          </a:solidFill>
          <a:ln w="6350" algn="ctr">
            <a:no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a:ln>
                <a:noFill/>
              </a:ln>
              <a:solidFill>
                <a:srgbClr val="000000"/>
              </a:solidFill>
              <a:effectLst/>
              <a:uLnTx/>
              <a:uFillTx/>
              <a:latin typeface="Arial"/>
              <a:ea typeface="Arial Unicode MS" pitchFamily="34" charset="-128"/>
              <a:cs typeface="Arial Unicode MS" pitchFamily="34" charset="-128"/>
            </a:endParaRPr>
          </a:p>
        </p:txBody>
      </p:sp>
      <p:sp>
        <p:nvSpPr>
          <p:cNvPr id="53" name="Rectangle 52" descr="pull model"/>
          <p:cNvSpPr/>
          <p:nvPr/>
        </p:nvSpPr>
        <p:spPr bwMode="gray">
          <a:xfrm>
            <a:off x="495570" y="3247788"/>
            <a:ext cx="5445760" cy="537223"/>
          </a:xfrm>
          <a:prstGeom prst="rect">
            <a:avLst/>
          </a:prstGeom>
          <a:solidFill>
            <a:schemeClr val="bg1">
              <a:lumMod val="95000"/>
            </a:schemeClr>
          </a:solidFill>
          <a:ln w="6350" algn="ctr">
            <a:noFill/>
            <a:miter lim="800000"/>
            <a:headEnd/>
            <a:tailEnd/>
          </a:ln>
        </p:spPr>
        <p:txBody>
          <a:bodyPr lIns="90000" tIns="72000" rIns="90000" bIns="72000" rtlCol="0" anchor="ctr"/>
          <a:lstStyle/>
          <a:p>
            <a:pPr marL="0" marR="0" lvl="0" indent="0" algn="l" defTabSz="1088776" rtl="0" eaLnBrk="1" fontAlgn="base" latinLnBrk="0" hangingPunct="1">
              <a:lnSpc>
                <a:spcPct val="100000"/>
              </a:lnSpc>
              <a:spcBef>
                <a:spcPts val="1200"/>
              </a:spcBef>
              <a:spcAft>
                <a:spcPct val="0"/>
              </a:spcAft>
              <a:buClr>
                <a:srgbClr val="F0AB00"/>
              </a:buClr>
              <a:buSzPct val="80000"/>
              <a:buFontTx/>
              <a:buNone/>
              <a:tabLst/>
              <a:defRPr/>
            </a:pPr>
            <a:endParaRPr kumimoji="0" lang="en-US" sz="1400" b="0" i="0" u="none" strike="noStrike" kern="0" cap="none" spc="0" normalizeH="0" baseline="0" noProof="0">
              <a:ln>
                <a:noFill/>
              </a:ln>
              <a:solidFill>
                <a:srgbClr val="000000"/>
              </a:solidFill>
              <a:effectLst/>
              <a:uLnTx/>
              <a:uFillTx/>
              <a:latin typeface="Arial"/>
              <a:ea typeface="Arial Unicode MS" pitchFamily="34" charset="-128"/>
              <a:cs typeface="Arial Unicode MS" pitchFamily="34" charset="-128"/>
            </a:endParaRPr>
          </a:p>
        </p:txBody>
      </p:sp>
      <p:sp>
        <p:nvSpPr>
          <p:cNvPr id="54" name="Rectangle 53" descr="product-portfolio rotation"/>
          <p:cNvSpPr/>
          <p:nvPr/>
        </p:nvSpPr>
        <p:spPr bwMode="gray">
          <a:xfrm>
            <a:off x="495570" y="4005188"/>
            <a:ext cx="5445760" cy="537223"/>
          </a:xfrm>
          <a:prstGeom prst="rect">
            <a:avLst/>
          </a:prstGeom>
          <a:solidFill>
            <a:schemeClr val="bg1">
              <a:lumMod val="95000"/>
            </a:schemeClr>
          </a:solidFill>
          <a:ln w="6350" algn="ctr">
            <a:noFill/>
            <a:miter lim="800000"/>
            <a:headEnd/>
            <a:tailEnd/>
          </a:ln>
        </p:spPr>
        <p:txBody>
          <a:bodyPr lIns="90000" tIns="72000" rIns="90000" bIns="72000" rtlCol="0" anchor="ctr"/>
          <a:lstStyle/>
          <a:p>
            <a:pPr marL="0" marR="0" lvl="0" indent="0" algn="l" defTabSz="1088776" rtl="0" eaLnBrk="1" fontAlgn="base" latinLnBrk="0" hangingPunct="1">
              <a:lnSpc>
                <a:spcPct val="100000"/>
              </a:lnSpc>
              <a:spcBef>
                <a:spcPts val="1200"/>
              </a:spcBef>
              <a:spcAft>
                <a:spcPct val="0"/>
              </a:spcAft>
              <a:buClr>
                <a:srgbClr val="F0AB00"/>
              </a:buClr>
              <a:buSzPct val="80000"/>
              <a:buFontTx/>
              <a:buNone/>
              <a:tabLst/>
              <a:defRPr/>
            </a:pPr>
            <a:endParaRPr kumimoji="0" lang="en-US" sz="1400" b="0" i="0" u="none" strike="noStrike" kern="0" cap="none" spc="0" normalizeH="0" baseline="0" noProof="0">
              <a:ln>
                <a:noFill/>
              </a:ln>
              <a:solidFill>
                <a:srgbClr val="000000"/>
              </a:solidFill>
              <a:effectLst/>
              <a:uLnTx/>
              <a:uFillTx/>
              <a:latin typeface="Arial"/>
              <a:ea typeface="Arial Unicode MS" pitchFamily="34" charset="-128"/>
              <a:cs typeface="Arial Unicode MS" pitchFamily="34" charset="-128"/>
            </a:endParaRPr>
          </a:p>
        </p:txBody>
      </p:sp>
      <p:sp>
        <p:nvSpPr>
          <p:cNvPr id="55" name="Rectangle 54" descr="scaling"/>
          <p:cNvSpPr/>
          <p:nvPr/>
        </p:nvSpPr>
        <p:spPr bwMode="gray">
          <a:xfrm>
            <a:off x="495570" y="4762588"/>
            <a:ext cx="5445760" cy="537223"/>
          </a:xfrm>
          <a:prstGeom prst="rect">
            <a:avLst/>
          </a:prstGeom>
          <a:solidFill>
            <a:schemeClr val="bg1">
              <a:lumMod val="95000"/>
            </a:schemeClr>
          </a:solidFill>
          <a:ln w="6350" algn="ctr">
            <a:noFill/>
            <a:miter lim="800000"/>
            <a:headEnd/>
            <a:tailEnd/>
          </a:ln>
        </p:spPr>
        <p:txBody>
          <a:bodyPr lIns="90000" tIns="72000" rIns="90000" bIns="72000" rtlCol="0" anchor="ctr"/>
          <a:lstStyle/>
          <a:p>
            <a:pPr marL="0" marR="0" lvl="0" indent="0" algn="l" defTabSz="1088776" rtl="0" eaLnBrk="1" fontAlgn="base" latinLnBrk="0" hangingPunct="1">
              <a:lnSpc>
                <a:spcPct val="100000"/>
              </a:lnSpc>
              <a:spcBef>
                <a:spcPts val="1200"/>
              </a:spcBef>
              <a:spcAft>
                <a:spcPct val="0"/>
              </a:spcAft>
              <a:buClr>
                <a:srgbClr val="F0AB00"/>
              </a:buClr>
              <a:buSzPct val="80000"/>
              <a:buFontTx/>
              <a:buNone/>
              <a:tabLst/>
              <a:defRPr/>
            </a:pPr>
            <a:endParaRPr kumimoji="0" lang="en-US" sz="1400" b="0" i="0" u="none" strike="noStrike" kern="0" cap="none" spc="0" normalizeH="0" baseline="0" noProof="0">
              <a:ln>
                <a:noFill/>
              </a:ln>
              <a:solidFill>
                <a:srgbClr val="000000"/>
              </a:solidFill>
              <a:effectLst/>
              <a:uLnTx/>
              <a:uFillTx/>
              <a:latin typeface="Arial"/>
              <a:ea typeface="Arial Unicode MS" pitchFamily="34" charset="-128"/>
              <a:cs typeface="Arial Unicode MS" pitchFamily="34" charset="-128"/>
            </a:endParaRPr>
          </a:p>
        </p:txBody>
      </p:sp>
      <p:sp>
        <p:nvSpPr>
          <p:cNvPr id="56" name="TextBox 55"/>
          <p:cNvSpPr txBox="1"/>
          <p:nvPr/>
        </p:nvSpPr>
        <p:spPr>
          <a:xfrm>
            <a:off x="1366803" y="2548820"/>
            <a:ext cx="4666513" cy="400110"/>
          </a:xfrm>
          <a:prstGeom prst="rect">
            <a:avLst/>
          </a:prstGeom>
          <a:noFill/>
        </p:spPr>
        <p:txBody>
          <a:bodyPr wrap="square" lIns="0" tIns="0" rIns="0" bIns="0" rtlCol="0">
            <a:spAutoFit/>
          </a:bodyPr>
          <a:lstStyle/>
          <a:p>
            <a:pPr marL="0" marR="0" lvl="0" indent="0" algn="l" defTabSz="1088776" rtl="0" eaLnBrk="1" fontAlgn="base" latinLnBrk="0" hangingPunct="1">
              <a:lnSpc>
                <a:spcPct val="100000"/>
              </a:lnSpc>
              <a:spcBef>
                <a:spcPts val="1200"/>
              </a:spcBef>
              <a:spcAft>
                <a:spcPct val="0"/>
              </a:spcAft>
              <a:buClr>
                <a:srgbClr val="F0AB00"/>
              </a:buClr>
              <a:buSzPct val="80000"/>
              <a:buFontTx/>
              <a:buNone/>
              <a:tabLst/>
              <a:defRPr/>
            </a:pPr>
            <a:r>
              <a:rPr kumimoji="0" lang="en-US" sz="1300" b="0" i="0" u="none" strike="noStrike" kern="0" cap="none" spc="0" normalizeH="0" baseline="0" noProof="0">
                <a:ln>
                  <a:noFill/>
                </a:ln>
                <a:solidFill>
                  <a:srgbClr val="000000"/>
                </a:solidFill>
                <a:effectLst/>
                <a:uLnTx/>
                <a:uFillTx/>
                <a:latin typeface="Arial"/>
                <a:ea typeface="Arial Unicode MS" pitchFamily="34" charset="-128"/>
                <a:cs typeface="Arial Unicode MS" pitchFamily="34" charset="-128"/>
              </a:rPr>
              <a:t>Better Supply Chain visibility enables improved fill rates, decreased buffer stock, </a:t>
            </a:r>
            <a:r>
              <a:rPr kumimoji="0" lang="en-US" sz="1300" b="0" i="0" u="none" strike="noStrike" kern="0" cap="none" spc="0" normalizeH="0" baseline="0" noProof="0">
                <a:ln>
                  <a:noFill/>
                </a:ln>
                <a:solidFill>
                  <a:srgbClr val="F0AB00"/>
                </a:solidFill>
                <a:effectLst/>
                <a:uLnTx/>
                <a:uFillTx/>
                <a:latin typeface="Arial"/>
                <a:ea typeface="Arial Unicode MS" pitchFamily="34" charset="-128"/>
                <a:cs typeface="Arial Unicode MS" pitchFamily="34" charset="-128"/>
              </a:rPr>
              <a:t>real-time costing and on time delivery</a:t>
            </a:r>
          </a:p>
        </p:txBody>
      </p:sp>
      <p:sp>
        <p:nvSpPr>
          <p:cNvPr id="57" name="Rectangle 56" descr="execution"/>
          <p:cNvSpPr/>
          <p:nvPr/>
        </p:nvSpPr>
        <p:spPr bwMode="gray">
          <a:xfrm>
            <a:off x="504001" y="5527511"/>
            <a:ext cx="5445760" cy="537223"/>
          </a:xfrm>
          <a:prstGeom prst="rect">
            <a:avLst/>
          </a:prstGeom>
          <a:solidFill>
            <a:schemeClr val="bg1">
              <a:lumMod val="95000"/>
            </a:schemeClr>
          </a:solidFill>
          <a:ln w="6350" algn="ctr">
            <a:noFill/>
            <a:miter lim="800000"/>
            <a:headEnd/>
            <a:tailEnd/>
          </a:ln>
        </p:spPr>
        <p:txBody>
          <a:bodyPr lIns="90000" tIns="72000" rIns="90000" bIns="72000" rtlCol="0" anchor="ctr"/>
          <a:lstStyle/>
          <a:p>
            <a:pPr marL="0" marR="0" lvl="0" indent="0" algn="l" defTabSz="1088776" rtl="0" eaLnBrk="1" fontAlgn="base" latinLnBrk="0" hangingPunct="1">
              <a:lnSpc>
                <a:spcPct val="100000"/>
              </a:lnSpc>
              <a:spcBef>
                <a:spcPts val="1200"/>
              </a:spcBef>
              <a:spcAft>
                <a:spcPct val="0"/>
              </a:spcAft>
              <a:buClr>
                <a:srgbClr val="F0AB00"/>
              </a:buClr>
              <a:buSzPct val="80000"/>
              <a:buFontTx/>
              <a:buNone/>
              <a:tabLst/>
              <a:defRPr/>
            </a:pPr>
            <a:endParaRPr kumimoji="0" lang="en-US" sz="1400" b="0" i="0" u="none" strike="noStrike" kern="0" cap="none" spc="0" normalizeH="0" baseline="0" noProof="0">
              <a:ln>
                <a:noFill/>
              </a:ln>
              <a:solidFill>
                <a:srgbClr val="000000"/>
              </a:solidFill>
              <a:effectLst/>
              <a:uLnTx/>
              <a:uFillTx/>
              <a:latin typeface="Arial"/>
              <a:ea typeface="Arial Unicode MS" pitchFamily="34" charset="-128"/>
              <a:cs typeface="Arial Unicode MS" pitchFamily="34" charset="-128"/>
            </a:endParaRPr>
          </a:p>
        </p:txBody>
      </p:sp>
      <p:sp>
        <p:nvSpPr>
          <p:cNvPr id="2" name="Rectangle 1"/>
          <p:cNvSpPr/>
          <p:nvPr/>
        </p:nvSpPr>
        <p:spPr>
          <a:xfrm>
            <a:off x="1275462" y="1757838"/>
            <a:ext cx="4582958" cy="492443"/>
          </a:xfrm>
          <a:prstGeom prst="rect">
            <a:avLst/>
          </a:prstGeom>
        </p:spPr>
        <p:txBody>
          <a:bodyPr wrap="square">
            <a:spAutoFit/>
          </a:bodyPr>
          <a:lstStyle/>
          <a:p>
            <a:pPr marL="0" marR="0" lvl="0" indent="0" algn="l" defTabSz="1088776" rtl="0" eaLnBrk="1" fontAlgn="base" latinLnBrk="0" hangingPunct="1">
              <a:lnSpc>
                <a:spcPct val="100000"/>
              </a:lnSpc>
              <a:spcBef>
                <a:spcPts val="1200"/>
              </a:spcBef>
              <a:spcAft>
                <a:spcPct val="0"/>
              </a:spcAft>
              <a:buClr>
                <a:srgbClr val="F0AB00"/>
              </a:buClr>
              <a:buSzPct val="80000"/>
              <a:buFontTx/>
              <a:buNone/>
              <a:tabLst/>
              <a:defRPr/>
            </a:pPr>
            <a:r>
              <a:rPr kumimoji="0" lang="en-US" sz="1300" b="0" i="0" u="none" strike="noStrike" kern="0" cap="none" spc="0" normalizeH="0" baseline="0" noProof="0">
                <a:ln>
                  <a:noFill/>
                </a:ln>
                <a:solidFill>
                  <a:srgbClr val="F0AB00"/>
                </a:solidFill>
                <a:effectLst/>
                <a:uLnTx/>
                <a:uFillTx/>
                <a:latin typeface="Arial"/>
                <a:ea typeface="Arial Unicode MS" pitchFamily="34" charset="-128"/>
                <a:cs typeface="Arial Unicode MS" pitchFamily="34" charset="-128"/>
              </a:rPr>
              <a:t>Collaboration</a:t>
            </a:r>
            <a:r>
              <a:rPr kumimoji="0" lang="en-US" sz="1300" b="0" i="0" u="none" strike="noStrike" kern="0" cap="none" spc="0" normalizeH="0" baseline="0" noProof="0">
                <a:ln>
                  <a:noFill/>
                </a:ln>
                <a:solidFill>
                  <a:srgbClr val="000000"/>
                </a:solidFill>
                <a:effectLst/>
                <a:uLnTx/>
                <a:uFillTx/>
                <a:latin typeface="Arial"/>
                <a:ea typeface="Arial Unicode MS" pitchFamily="34" charset="-128"/>
                <a:cs typeface="Arial Unicode MS" pitchFamily="34" charset="-128"/>
              </a:rPr>
              <a:t> with factories in real time across plan-to-deliver processes increases resilient supply chain</a:t>
            </a:r>
          </a:p>
        </p:txBody>
      </p:sp>
      <p:sp>
        <p:nvSpPr>
          <p:cNvPr id="58" name="TextBox 57"/>
          <p:cNvSpPr txBox="1"/>
          <p:nvPr/>
        </p:nvSpPr>
        <p:spPr>
          <a:xfrm>
            <a:off x="1366803" y="3311677"/>
            <a:ext cx="4508540" cy="400110"/>
          </a:xfrm>
          <a:prstGeom prst="rect">
            <a:avLst/>
          </a:prstGeom>
          <a:noFill/>
        </p:spPr>
        <p:txBody>
          <a:bodyPr wrap="square" lIns="0" tIns="0" rIns="0" bIns="0" rtlCol="0">
            <a:spAutoFit/>
          </a:bodyPr>
          <a:lstStyle/>
          <a:p>
            <a:pPr marL="0" marR="0" lvl="0" indent="0" algn="l" defTabSz="1088776" rtl="0" eaLnBrk="1" fontAlgn="base" latinLnBrk="0" hangingPunct="1">
              <a:lnSpc>
                <a:spcPct val="100000"/>
              </a:lnSpc>
              <a:spcBef>
                <a:spcPts val="1200"/>
              </a:spcBef>
              <a:spcAft>
                <a:spcPct val="0"/>
              </a:spcAft>
              <a:buClr>
                <a:srgbClr val="F0AB00"/>
              </a:buClr>
              <a:buSzPct val="80000"/>
              <a:buFontTx/>
              <a:buNone/>
              <a:tabLst/>
              <a:defRPr/>
            </a:pPr>
            <a:r>
              <a:rPr kumimoji="0" lang="en-US" sz="1300" b="0" i="0" u="none" strike="noStrike" kern="0" cap="none" spc="0" normalizeH="0" baseline="0" noProof="0">
                <a:ln>
                  <a:noFill/>
                </a:ln>
                <a:solidFill>
                  <a:srgbClr val="000000"/>
                </a:solidFill>
                <a:effectLst/>
                <a:uLnTx/>
                <a:uFillTx/>
                <a:latin typeface="Arial"/>
                <a:ea typeface="Arial Unicode MS" pitchFamily="34" charset="-128"/>
                <a:cs typeface="Arial Unicode MS" pitchFamily="34" charset="-128"/>
              </a:rPr>
              <a:t>Transition from push to </a:t>
            </a:r>
            <a:r>
              <a:rPr kumimoji="0" lang="en-US" sz="1300" b="0" i="0" u="none" strike="noStrike" kern="0" cap="none" spc="0" normalizeH="0" baseline="0" noProof="0">
                <a:ln>
                  <a:noFill/>
                </a:ln>
                <a:solidFill>
                  <a:srgbClr val="F0AB00"/>
                </a:solidFill>
                <a:effectLst/>
                <a:uLnTx/>
                <a:uFillTx/>
                <a:latin typeface="Arial"/>
                <a:ea typeface="Arial Unicode MS" pitchFamily="34" charset="-128"/>
                <a:cs typeface="Arial Unicode MS" pitchFamily="34" charset="-128"/>
              </a:rPr>
              <a:t>pull model </a:t>
            </a:r>
            <a:r>
              <a:rPr kumimoji="0" lang="en-US" sz="1300" b="0" i="0" u="none" strike="noStrike" kern="0" cap="none" spc="0" normalizeH="0" baseline="0" noProof="0">
                <a:ln>
                  <a:noFill/>
                </a:ln>
                <a:solidFill>
                  <a:srgbClr val="000000"/>
                </a:solidFill>
                <a:effectLst/>
                <a:uLnTx/>
                <a:uFillTx/>
                <a:latin typeface="Arial"/>
                <a:ea typeface="Arial Unicode MS" pitchFamily="34" charset="-128"/>
                <a:cs typeface="Arial Unicode MS" pitchFamily="34" charset="-128"/>
              </a:rPr>
              <a:t>enables reduced lead times</a:t>
            </a:r>
          </a:p>
        </p:txBody>
      </p:sp>
      <p:sp>
        <p:nvSpPr>
          <p:cNvPr id="59" name="TextBox 58"/>
          <p:cNvSpPr txBox="1"/>
          <p:nvPr/>
        </p:nvSpPr>
        <p:spPr>
          <a:xfrm>
            <a:off x="1366803" y="4035402"/>
            <a:ext cx="4508540" cy="400110"/>
          </a:xfrm>
          <a:prstGeom prst="rect">
            <a:avLst/>
          </a:prstGeom>
          <a:noFill/>
        </p:spPr>
        <p:txBody>
          <a:bodyPr wrap="square" lIns="0" tIns="0" rIns="0" bIns="0" rtlCol="0">
            <a:spAutoFit/>
          </a:bodyPr>
          <a:lstStyle/>
          <a:p>
            <a:pPr marL="0" marR="0" lvl="0" indent="0" algn="l" defTabSz="1088776" rtl="0" eaLnBrk="1" fontAlgn="base" latinLnBrk="0" hangingPunct="1">
              <a:lnSpc>
                <a:spcPct val="100000"/>
              </a:lnSpc>
              <a:spcBef>
                <a:spcPts val="1200"/>
              </a:spcBef>
              <a:spcAft>
                <a:spcPct val="0"/>
              </a:spcAft>
              <a:buClr>
                <a:srgbClr val="F0AB00"/>
              </a:buClr>
              <a:buSzPct val="80000"/>
              <a:buFontTx/>
              <a:buNone/>
              <a:tabLst/>
              <a:defRPr/>
            </a:pPr>
            <a:r>
              <a:rPr kumimoji="0" lang="en-US" sz="1300" b="0" i="0" u="none" strike="noStrike" kern="0" cap="none" spc="0" normalizeH="0" baseline="0" noProof="0">
                <a:ln>
                  <a:noFill/>
                </a:ln>
                <a:solidFill>
                  <a:srgbClr val="000000"/>
                </a:solidFill>
                <a:effectLst/>
                <a:uLnTx/>
                <a:uFillTx/>
                <a:latin typeface="Arial"/>
                <a:ea typeface="Arial Unicode MS" pitchFamily="34" charset="-128"/>
                <a:cs typeface="Arial Unicode MS" pitchFamily="34" charset="-128"/>
              </a:rPr>
              <a:t>Standard automated processes drive productivity improvements and </a:t>
            </a:r>
            <a:r>
              <a:rPr kumimoji="0" lang="en-US" sz="1300" b="0" i="0" u="none" strike="noStrike" kern="0" cap="none" spc="0" normalizeH="0" baseline="0" noProof="0">
                <a:ln>
                  <a:noFill/>
                </a:ln>
                <a:solidFill>
                  <a:srgbClr val="F0AB00"/>
                </a:solidFill>
                <a:effectLst/>
                <a:uLnTx/>
                <a:uFillTx/>
                <a:latin typeface="Arial"/>
                <a:ea typeface="Arial Unicode MS" pitchFamily="34" charset="-128"/>
                <a:cs typeface="Arial Unicode MS" pitchFamily="34" charset="-128"/>
              </a:rPr>
              <a:t>product-portfolio rotation</a:t>
            </a:r>
          </a:p>
        </p:txBody>
      </p:sp>
      <p:sp>
        <p:nvSpPr>
          <p:cNvPr id="60" name="TextBox 59"/>
          <p:cNvSpPr txBox="1"/>
          <p:nvPr/>
        </p:nvSpPr>
        <p:spPr>
          <a:xfrm>
            <a:off x="1366803" y="4823514"/>
            <a:ext cx="4508540" cy="400110"/>
          </a:xfrm>
          <a:prstGeom prst="rect">
            <a:avLst/>
          </a:prstGeom>
          <a:noFill/>
        </p:spPr>
        <p:txBody>
          <a:bodyPr wrap="square" lIns="0" tIns="0" rIns="0" bIns="0" rtlCol="0">
            <a:spAutoFit/>
          </a:bodyPr>
          <a:lstStyle/>
          <a:p>
            <a:pPr marL="0" marR="0" lvl="0" indent="0" algn="l" defTabSz="1088776" rtl="0" eaLnBrk="1" fontAlgn="base" latinLnBrk="0" hangingPunct="1">
              <a:lnSpc>
                <a:spcPct val="100000"/>
              </a:lnSpc>
              <a:spcBef>
                <a:spcPts val="1200"/>
              </a:spcBef>
              <a:spcAft>
                <a:spcPct val="0"/>
              </a:spcAft>
              <a:buClr>
                <a:srgbClr val="F0AB00"/>
              </a:buClr>
              <a:buSzPct val="80000"/>
              <a:buFontTx/>
              <a:buNone/>
              <a:tabLst/>
              <a:defRPr/>
            </a:pPr>
            <a:r>
              <a:rPr kumimoji="0" lang="en-US" sz="1300" b="0" i="0" u="none" strike="noStrike" kern="0" cap="none" spc="0" normalizeH="0" baseline="0" noProof="0">
                <a:ln>
                  <a:noFill/>
                </a:ln>
                <a:solidFill>
                  <a:srgbClr val="000000"/>
                </a:solidFill>
                <a:effectLst/>
                <a:uLnTx/>
                <a:uFillTx/>
                <a:latin typeface="Arial"/>
                <a:ea typeface="Arial Unicode MS" pitchFamily="34" charset="-128"/>
                <a:cs typeface="Arial Unicode MS" pitchFamily="34" charset="-128"/>
              </a:rPr>
              <a:t>Responsiveness and supply continuity enables </a:t>
            </a:r>
            <a:r>
              <a:rPr kumimoji="0" lang="en-US" sz="1300" b="0" i="0" u="none" strike="noStrike" kern="0" cap="none" spc="0" normalizeH="0" baseline="0" noProof="0">
                <a:ln>
                  <a:noFill/>
                </a:ln>
                <a:solidFill>
                  <a:srgbClr val="F0AB00"/>
                </a:solidFill>
                <a:effectLst/>
                <a:uLnTx/>
                <a:uFillTx/>
                <a:latin typeface="Arial"/>
                <a:ea typeface="Arial Unicode MS" pitchFamily="34" charset="-128"/>
                <a:cs typeface="Arial Unicode MS" pitchFamily="34" charset="-128"/>
              </a:rPr>
              <a:t>scaling </a:t>
            </a:r>
            <a:r>
              <a:rPr kumimoji="0" lang="en-US" sz="1300" b="0" i="0" u="none" strike="noStrike" kern="0" cap="none" spc="0" normalizeH="0" baseline="0" noProof="0">
                <a:ln>
                  <a:noFill/>
                </a:ln>
                <a:solidFill>
                  <a:srgbClr val="000000"/>
                </a:solidFill>
                <a:effectLst/>
                <a:uLnTx/>
                <a:uFillTx/>
                <a:latin typeface="Arial"/>
                <a:ea typeface="Arial Unicode MS" pitchFamily="34" charset="-128"/>
                <a:cs typeface="Arial Unicode MS" pitchFamily="34" charset="-128"/>
              </a:rPr>
              <a:t>and time to value</a:t>
            </a:r>
          </a:p>
        </p:txBody>
      </p:sp>
      <p:sp>
        <p:nvSpPr>
          <p:cNvPr id="61" name="TextBox 60"/>
          <p:cNvSpPr txBox="1"/>
          <p:nvPr/>
        </p:nvSpPr>
        <p:spPr>
          <a:xfrm>
            <a:off x="1366803" y="5580678"/>
            <a:ext cx="4508540" cy="400110"/>
          </a:xfrm>
          <a:prstGeom prst="rect">
            <a:avLst/>
          </a:prstGeom>
          <a:noFill/>
        </p:spPr>
        <p:txBody>
          <a:bodyPr wrap="square" lIns="0" tIns="0" rIns="0" bIns="0" rtlCol="0">
            <a:spAutoFit/>
          </a:bodyPr>
          <a:lstStyle/>
          <a:p>
            <a:pPr marL="0" marR="0" lvl="0" indent="0" algn="l" defTabSz="1088776" rtl="0" eaLnBrk="1" fontAlgn="base" latinLnBrk="0" hangingPunct="1">
              <a:lnSpc>
                <a:spcPct val="100000"/>
              </a:lnSpc>
              <a:spcBef>
                <a:spcPts val="1200"/>
              </a:spcBef>
              <a:spcAft>
                <a:spcPct val="0"/>
              </a:spcAft>
              <a:buClr>
                <a:srgbClr val="F0AB00"/>
              </a:buClr>
              <a:buSzPct val="80000"/>
              <a:buFontTx/>
              <a:buNone/>
              <a:tabLst/>
              <a:defRPr/>
            </a:pPr>
            <a:r>
              <a:rPr kumimoji="0" lang="en-US" sz="1300" b="0" i="0" u="none" strike="noStrike" kern="0" cap="none" spc="0" normalizeH="0" baseline="0" noProof="0">
                <a:ln>
                  <a:noFill/>
                </a:ln>
                <a:solidFill>
                  <a:srgbClr val="000000"/>
                </a:solidFill>
                <a:effectLst/>
                <a:uLnTx/>
                <a:uFillTx/>
                <a:latin typeface="Arial"/>
                <a:ea typeface="Arial Unicode MS" pitchFamily="34" charset="-128"/>
                <a:cs typeface="Arial Unicode MS" pitchFamily="34" charset="-128"/>
              </a:rPr>
              <a:t>Faster more efficient </a:t>
            </a:r>
            <a:r>
              <a:rPr kumimoji="0" lang="en-US" sz="1300" b="1" i="0" u="none" strike="noStrike" kern="0" cap="none" spc="0" normalizeH="0" baseline="0" noProof="0">
                <a:ln>
                  <a:noFill/>
                </a:ln>
                <a:solidFill>
                  <a:srgbClr val="F0AB00"/>
                </a:solidFill>
                <a:effectLst/>
                <a:uLnTx/>
                <a:uFillTx/>
                <a:latin typeface="Arial"/>
                <a:ea typeface="Arial Unicode MS" pitchFamily="34" charset="-128"/>
                <a:cs typeface="Arial Unicode MS" pitchFamily="34" charset="-128"/>
              </a:rPr>
              <a:t>execution</a:t>
            </a:r>
            <a:r>
              <a:rPr kumimoji="0" lang="en-US" sz="1300" b="0" i="0" u="none" strike="noStrike" kern="0" cap="none" spc="0" normalizeH="0" baseline="0" noProof="0">
                <a:ln>
                  <a:noFill/>
                </a:ln>
                <a:solidFill>
                  <a:srgbClr val="000000"/>
                </a:solidFill>
                <a:effectLst/>
                <a:uLnTx/>
                <a:uFillTx/>
                <a:latin typeface="Arial"/>
                <a:ea typeface="Arial Unicode MS" pitchFamily="34" charset="-128"/>
                <a:cs typeface="Arial Unicode MS" pitchFamily="34" charset="-128"/>
              </a:rPr>
              <a:t> improves throughput, increases quality, and reduces waste</a:t>
            </a:r>
          </a:p>
        </p:txBody>
      </p:sp>
      <p:pic>
        <p:nvPicPr>
          <p:cNvPr id="62" name="Picture 61">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0044" y="5481118"/>
            <a:ext cx="616746" cy="616746"/>
          </a:xfrm>
          <a:prstGeom prst="rect">
            <a:avLst/>
          </a:prstGeom>
        </p:spPr>
      </p:pic>
      <p:pic>
        <p:nvPicPr>
          <p:cNvPr id="63" name="Picture 62">
            <a:extLs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5540" y="2474024"/>
            <a:ext cx="565755" cy="565755"/>
          </a:xfrm>
          <a:prstGeom prst="rect">
            <a:avLst/>
          </a:prstGeom>
        </p:spPr>
      </p:pic>
      <p:pic>
        <p:nvPicPr>
          <p:cNvPr id="64" name="Picture 63">
            <a:extLs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3567" y="3255311"/>
            <a:ext cx="529700" cy="529700"/>
          </a:xfrm>
          <a:prstGeom prst="rect">
            <a:avLst/>
          </a:prstGeom>
        </p:spPr>
      </p:pic>
      <p:pic>
        <p:nvPicPr>
          <p:cNvPr id="65" name="Picture 64">
            <a:extLs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6895" y="4033584"/>
            <a:ext cx="483044" cy="483511"/>
          </a:xfrm>
          <a:prstGeom prst="rect">
            <a:avLst/>
          </a:prstGeom>
        </p:spPr>
      </p:pic>
      <p:pic>
        <p:nvPicPr>
          <p:cNvPr id="66" name="Picture 65">
            <a:extLs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6359" y="4743794"/>
            <a:ext cx="504117" cy="504117"/>
          </a:xfrm>
          <a:prstGeom prst="rect">
            <a:avLst/>
          </a:prstGeom>
        </p:spPr>
      </p:pic>
      <p:pic>
        <p:nvPicPr>
          <p:cNvPr id="67" name="Picture 66">
            <a:extLs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7427" y="1681461"/>
            <a:ext cx="601980" cy="601980"/>
          </a:xfrm>
          <a:prstGeom prst="rect">
            <a:avLst/>
          </a:prstGeom>
        </p:spPr>
      </p:pic>
      <p:sp>
        <p:nvSpPr>
          <p:cNvPr id="76" name="TextBox 86">
            <a:extLst>
              <a:ext uri="{FF2B5EF4-FFF2-40B4-BE49-F238E27FC236}">
                <a16:creationId xmlns:a16="http://schemas.microsoft.com/office/drawing/2014/main" id="{EAD7FF28-75F4-DA44-A1B1-77DD317675F2}"/>
              </a:ext>
            </a:extLst>
          </p:cNvPr>
          <p:cNvSpPr txBox="1"/>
          <p:nvPr/>
        </p:nvSpPr>
        <p:spPr>
          <a:xfrm>
            <a:off x="7815255" y="1133381"/>
            <a:ext cx="1855156" cy="122149"/>
          </a:xfrm>
          <a:prstGeom prst="rect">
            <a:avLst/>
          </a:prstGeom>
          <a:noFill/>
        </p:spPr>
        <p:txBody>
          <a:bodyPr wrap="square" lIns="0" tIns="0" rIns="0" bIns="0">
            <a:spAutoFit/>
          </a:bodyPr>
          <a:ls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a:lstStyle>
          <a:p>
            <a:pPr marL="0" marR="0" lvl="0" indent="0" algn="ctr" defTabSz="1088776" rtl="0" eaLnBrk="1" fontAlgn="auto" latinLnBrk="0" hangingPunct="1">
              <a:lnSpc>
                <a:spcPct val="107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Arial"/>
                <a:ea typeface="+mn-ea"/>
                <a:cs typeface="+mn-cs"/>
              </a:rPr>
              <a:t>Intelligent Enterprise</a:t>
            </a:r>
            <a:endParaRPr kumimoji="0" lang="en-GB" sz="800" b="0" i="0" u="none" strike="noStrike" kern="1200" cap="none" spc="0" normalizeH="0" baseline="0" noProof="0">
              <a:ln>
                <a:noFill/>
              </a:ln>
              <a:solidFill>
                <a:srgbClr val="000000"/>
              </a:solidFill>
              <a:effectLst/>
              <a:uLnTx/>
              <a:uFillTx/>
              <a:latin typeface="Arial"/>
              <a:ea typeface="BentonSans Light" charset="0"/>
              <a:cs typeface="BentonSans Light" charset="0"/>
            </a:endParaRPr>
          </a:p>
        </p:txBody>
      </p:sp>
      <p:grpSp>
        <p:nvGrpSpPr>
          <p:cNvPr id="77" name="Group 76">
            <a:extLst>
              <a:ext uri="{FF2B5EF4-FFF2-40B4-BE49-F238E27FC236}">
                <a16:creationId xmlns:a16="http://schemas.microsoft.com/office/drawing/2014/main" id="{916BBBD7-291A-5B4F-A5F8-6ACE019C2137}"/>
              </a:ext>
              <a:ext uri="{C183D7F6-B498-43B3-948B-1728B52AA6E4}">
                <adec:decorative xmlns:adec="http://schemas.microsoft.com/office/drawing/2017/decorative" val="1"/>
              </a:ext>
            </a:extLst>
          </p:cNvPr>
          <p:cNvGrpSpPr/>
          <p:nvPr/>
        </p:nvGrpSpPr>
        <p:grpSpPr>
          <a:xfrm>
            <a:off x="8561230" y="2540331"/>
            <a:ext cx="565721" cy="565721"/>
            <a:chOff x="10152753" y="2059548"/>
            <a:chExt cx="626672" cy="626672"/>
          </a:xfrm>
        </p:grpSpPr>
        <p:pic>
          <p:nvPicPr>
            <p:cNvPr id="96" name="Picture 95">
              <a:extLst>
                <a:ext uri="{FF2B5EF4-FFF2-40B4-BE49-F238E27FC236}">
                  <a16:creationId xmlns:a16="http://schemas.microsoft.com/office/drawing/2014/main" id="{76105789-2A31-3F46-AA9B-3AD4ADCB51E0}"/>
                </a:ext>
              </a:extLst>
            </p:cNvPr>
            <p:cNvPicPr>
              <a:picLocks noChangeAspect="1"/>
            </p:cNvPicPr>
            <p:nvPr/>
          </p:nvPicPr>
          <p:blipFill>
            <a:blip r:embed="rId11"/>
            <a:stretch>
              <a:fillRect/>
            </a:stretch>
          </p:blipFill>
          <p:spPr>
            <a:xfrm>
              <a:off x="10152753" y="2059548"/>
              <a:ext cx="626672" cy="626672"/>
            </a:xfrm>
            <a:prstGeom prst="rect">
              <a:avLst/>
            </a:prstGeom>
          </p:spPr>
        </p:pic>
        <p:pic>
          <p:nvPicPr>
            <p:cNvPr id="97" name="Picture 96">
              <a:extLst>
                <a:ext uri="{FF2B5EF4-FFF2-40B4-BE49-F238E27FC236}">
                  <a16:creationId xmlns:a16="http://schemas.microsoft.com/office/drawing/2014/main" id="{8F2FDB25-E4C3-8240-950B-A6D8AC1E8B1F}"/>
                </a:ext>
              </a:extLst>
            </p:cNvPr>
            <p:cNvPicPr>
              <a:picLocks noChangeAspect="1"/>
            </p:cNvPicPr>
            <p:nvPr/>
          </p:nvPicPr>
          <p:blipFill rotWithShape="1">
            <a:blip r:embed="rId12"/>
            <a:srcRect l="18526" t="11642" r="33957" b="66657"/>
            <a:stretch/>
          </p:blipFill>
          <p:spPr>
            <a:xfrm>
              <a:off x="10403560" y="2076352"/>
              <a:ext cx="315669" cy="144168"/>
            </a:xfrm>
            <a:prstGeom prst="rect">
              <a:avLst/>
            </a:prstGeom>
          </p:spPr>
        </p:pic>
      </p:grpSp>
      <p:pic>
        <p:nvPicPr>
          <p:cNvPr id="78" name="Picture 77">
            <a:extLst>
              <a:ext uri="{FF2B5EF4-FFF2-40B4-BE49-F238E27FC236}">
                <a16:creationId xmlns:a16="http://schemas.microsoft.com/office/drawing/2014/main" id="{7CD0959F-2928-E641-8AF4-6D2B998B4D76}"/>
              </a:ext>
              <a:ext uri="{C183D7F6-B498-43B3-948B-1728B52AA6E4}">
                <adec:decorative xmlns:adec="http://schemas.microsoft.com/office/drawing/2017/decorative" val="1"/>
              </a:ext>
            </a:extLst>
          </p:cNvPr>
          <p:cNvPicPr>
            <a:picLocks noChangeAspect="1"/>
          </p:cNvPicPr>
          <p:nvPr/>
        </p:nvPicPr>
        <p:blipFill>
          <a:blip r:embed="rId12"/>
          <a:stretch>
            <a:fillRect/>
          </a:stretch>
        </p:blipFill>
        <p:spPr>
          <a:xfrm>
            <a:off x="6423340" y="2476392"/>
            <a:ext cx="693598" cy="693598"/>
          </a:xfrm>
          <a:prstGeom prst="rect">
            <a:avLst/>
          </a:prstGeom>
        </p:spPr>
      </p:pic>
      <p:pic>
        <p:nvPicPr>
          <p:cNvPr id="79" name="Picture 78">
            <a:extLst>
              <a:ext uri="{FF2B5EF4-FFF2-40B4-BE49-F238E27FC236}">
                <a16:creationId xmlns:a16="http://schemas.microsoft.com/office/drawing/2014/main" id="{D885774F-15B7-6841-B585-4087453CB484}"/>
              </a:ext>
              <a:ext uri="{C183D7F6-B498-43B3-948B-1728B52AA6E4}">
                <adec:decorative xmlns:adec="http://schemas.microsoft.com/office/drawing/2017/decorative" val="1"/>
              </a:ext>
            </a:extLst>
          </p:cNvPr>
          <p:cNvPicPr>
            <a:picLocks noChangeAspect="1"/>
          </p:cNvPicPr>
          <p:nvPr/>
        </p:nvPicPr>
        <p:blipFill>
          <a:blip r:embed="rId12"/>
          <a:stretch>
            <a:fillRect/>
          </a:stretch>
        </p:blipFill>
        <p:spPr>
          <a:xfrm>
            <a:off x="9815316" y="2476392"/>
            <a:ext cx="693598" cy="693598"/>
          </a:xfrm>
          <a:prstGeom prst="rect">
            <a:avLst/>
          </a:prstGeom>
        </p:spPr>
      </p:pic>
      <p:pic>
        <p:nvPicPr>
          <p:cNvPr id="80" name="Picture 79">
            <a:extLst>
              <a:ext uri="{FF2B5EF4-FFF2-40B4-BE49-F238E27FC236}">
                <a16:creationId xmlns:a16="http://schemas.microsoft.com/office/drawing/2014/main" id="{DCC5F35D-5D4B-DD47-914F-117FEADC6E1C}"/>
              </a:ext>
              <a:ext uri="{C183D7F6-B498-43B3-948B-1728B52AA6E4}">
                <adec:decorative xmlns:adec="http://schemas.microsoft.com/office/drawing/2017/decorative" val="1"/>
              </a:ext>
            </a:extLst>
          </p:cNvPr>
          <p:cNvPicPr>
            <a:picLocks noChangeAspect="1"/>
          </p:cNvPicPr>
          <p:nvPr/>
        </p:nvPicPr>
        <p:blipFill>
          <a:blip r:embed="rId12"/>
          <a:stretch>
            <a:fillRect/>
          </a:stretch>
        </p:blipFill>
        <p:spPr>
          <a:xfrm>
            <a:off x="7189543" y="3562035"/>
            <a:ext cx="693598" cy="693598"/>
          </a:xfrm>
          <a:prstGeom prst="rect">
            <a:avLst/>
          </a:prstGeom>
        </p:spPr>
      </p:pic>
      <p:pic>
        <p:nvPicPr>
          <p:cNvPr id="81" name="Picture 80">
            <a:extLst>
              <a:ext uri="{FF2B5EF4-FFF2-40B4-BE49-F238E27FC236}">
                <a16:creationId xmlns:a16="http://schemas.microsoft.com/office/drawing/2014/main" id="{E739D9E3-4FF2-B843-907D-B9E373574711}"/>
              </a:ext>
              <a:ext uri="{C183D7F6-B498-43B3-948B-1728B52AA6E4}">
                <adec:decorative xmlns:adec="http://schemas.microsoft.com/office/drawing/2017/decorative" val="1"/>
              </a:ext>
            </a:extLst>
          </p:cNvPr>
          <p:cNvPicPr>
            <a:picLocks noChangeAspect="1"/>
          </p:cNvPicPr>
          <p:nvPr/>
        </p:nvPicPr>
        <p:blipFill>
          <a:blip r:embed="rId12"/>
          <a:stretch>
            <a:fillRect/>
          </a:stretch>
        </p:blipFill>
        <p:spPr>
          <a:xfrm>
            <a:off x="8484057" y="3533144"/>
            <a:ext cx="693598" cy="693598"/>
          </a:xfrm>
          <a:prstGeom prst="rect">
            <a:avLst/>
          </a:prstGeom>
        </p:spPr>
      </p:pic>
      <p:cxnSp>
        <p:nvCxnSpPr>
          <p:cNvPr id="82" name="Straight Arrow Connector 81">
            <a:extLst>
              <a:ext uri="{FF2B5EF4-FFF2-40B4-BE49-F238E27FC236}">
                <a16:creationId xmlns:a16="http://schemas.microsoft.com/office/drawing/2014/main" id="{861D6453-7423-B543-AE32-D5AB371A6DA0}"/>
              </a:ext>
              <a:ext uri="{C183D7F6-B498-43B3-948B-1728B52AA6E4}">
                <adec:decorative xmlns:adec="http://schemas.microsoft.com/office/drawing/2017/decorative" val="1"/>
              </a:ext>
            </a:extLst>
          </p:cNvPr>
          <p:cNvCxnSpPr>
            <a:cxnSpLocks/>
          </p:cNvCxnSpPr>
          <p:nvPr/>
        </p:nvCxnSpPr>
        <p:spPr>
          <a:xfrm>
            <a:off x="6980446" y="2823191"/>
            <a:ext cx="1509957" cy="0"/>
          </a:xfrm>
          <a:prstGeom prst="straightConnector1">
            <a:avLst/>
          </a:prstGeom>
          <a:ln w="12700">
            <a:gradFill>
              <a:gsLst>
                <a:gs pos="0">
                  <a:schemeClr val="accent1">
                    <a:alpha val="0"/>
                  </a:schemeClr>
                </a:gs>
                <a:gs pos="99000">
                  <a:schemeClr val="accent1"/>
                </a:gs>
              </a:gsLst>
              <a:lin ang="0" scaled="0"/>
            </a:gradFill>
            <a:headEnd type="none" w="med" len="med"/>
            <a:tailEnd type="triangle" w="med" len="sm"/>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6E7D43F5-8798-364E-89D0-64E534F384FC}"/>
              </a:ext>
              <a:ext uri="{C183D7F6-B498-43B3-948B-1728B52AA6E4}">
                <adec:decorative xmlns:adec="http://schemas.microsoft.com/office/drawing/2017/decorative" val="1"/>
              </a:ext>
            </a:extLst>
          </p:cNvPr>
          <p:cNvCxnSpPr>
            <a:cxnSpLocks/>
          </p:cNvCxnSpPr>
          <p:nvPr/>
        </p:nvCxnSpPr>
        <p:spPr>
          <a:xfrm>
            <a:off x="9125075" y="2823191"/>
            <a:ext cx="749141" cy="0"/>
          </a:xfrm>
          <a:prstGeom prst="straightConnector1">
            <a:avLst/>
          </a:prstGeom>
          <a:ln w="12700">
            <a:gradFill>
              <a:gsLst>
                <a:gs pos="0">
                  <a:schemeClr val="accent1">
                    <a:alpha val="0"/>
                  </a:schemeClr>
                </a:gs>
                <a:gs pos="99000">
                  <a:schemeClr val="accent1"/>
                </a:gs>
              </a:gsLst>
              <a:lin ang="0" scaled="0"/>
            </a:gradFill>
            <a:headEnd type="none" w="med" len="med"/>
            <a:tailEnd type="triangle" w="med" len="sm"/>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A60101B7-3297-9E45-859D-7717BD6EC5D2}"/>
              </a:ext>
              <a:ext uri="{C183D7F6-B498-43B3-948B-1728B52AA6E4}">
                <adec:decorative xmlns:adec="http://schemas.microsoft.com/office/drawing/2017/decorative" val="1"/>
              </a:ext>
            </a:extLst>
          </p:cNvPr>
          <p:cNvCxnSpPr>
            <a:cxnSpLocks/>
          </p:cNvCxnSpPr>
          <p:nvPr/>
        </p:nvCxnSpPr>
        <p:spPr>
          <a:xfrm>
            <a:off x="10400211" y="2823191"/>
            <a:ext cx="749141" cy="0"/>
          </a:xfrm>
          <a:prstGeom prst="straightConnector1">
            <a:avLst/>
          </a:prstGeom>
          <a:ln w="12700">
            <a:gradFill>
              <a:gsLst>
                <a:gs pos="0">
                  <a:schemeClr val="accent1">
                    <a:alpha val="0"/>
                  </a:schemeClr>
                </a:gs>
                <a:gs pos="99000">
                  <a:schemeClr val="accent1"/>
                </a:gs>
              </a:gsLst>
              <a:lin ang="0" scaled="0"/>
            </a:gradFill>
            <a:headEnd type="none" w="med" len="med"/>
            <a:tailEnd type="triangle" w="med" len="sm"/>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ACCC1D6F-50BC-3F48-AC62-69EBF6DAFEDA}"/>
              </a:ext>
              <a:ext uri="{C183D7F6-B498-43B3-948B-1728B52AA6E4}">
                <adec:decorative xmlns:adec="http://schemas.microsoft.com/office/drawing/2017/decorative" val="1"/>
              </a:ext>
            </a:extLst>
          </p:cNvPr>
          <p:cNvCxnSpPr>
            <a:cxnSpLocks/>
          </p:cNvCxnSpPr>
          <p:nvPr/>
        </p:nvCxnSpPr>
        <p:spPr>
          <a:xfrm flipV="1">
            <a:off x="7606044" y="2974520"/>
            <a:ext cx="880896" cy="643987"/>
          </a:xfrm>
          <a:prstGeom prst="straightConnector1">
            <a:avLst/>
          </a:prstGeom>
          <a:ln w="12700">
            <a:gradFill>
              <a:gsLst>
                <a:gs pos="0">
                  <a:schemeClr val="accent1">
                    <a:alpha val="0"/>
                  </a:schemeClr>
                </a:gs>
                <a:gs pos="99000">
                  <a:schemeClr val="accent1"/>
                </a:gs>
              </a:gsLst>
              <a:lin ang="0" scaled="0"/>
            </a:gradFill>
            <a:headEnd type="none" w="med" len="med"/>
            <a:tailEnd type="triangle" w="med" len="sm"/>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98760C5B-E554-244A-A6DE-6884762767F1}"/>
              </a:ext>
              <a:ext uri="{C183D7F6-B498-43B3-948B-1728B52AA6E4}">
                <adec:decorative xmlns:adec="http://schemas.microsoft.com/office/drawing/2017/decorative" val="1"/>
              </a:ext>
            </a:extLst>
          </p:cNvPr>
          <p:cNvCxnSpPr>
            <a:cxnSpLocks/>
          </p:cNvCxnSpPr>
          <p:nvPr/>
        </p:nvCxnSpPr>
        <p:spPr>
          <a:xfrm flipV="1">
            <a:off x="8830856" y="3239692"/>
            <a:ext cx="0" cy="353133"/>
          </a:xfrm>
          <a:prstGeom prst="straightConnector1">
            <a:avLst/>
          </a:prstGeom>
          <a:ln w="12700">
            <a:gradFill>
              <a:gsLst>
                <a:gs pos="0">
                  <a:schemeClr val="accent1">
                    <a:alpha val="0"/>
                  </a:schemeClr>
                </a:gs>
                <a:gs pos="99000">
                  <a:schemeClr val="accent1"/>
                </a:gs>
              </a:gsLst>
              <a:lin ang="5400000" scaled="0"/>
            </a:gradFill>
            <a:headEnd type="none" w="med" len="med"/>
            <a:tailEnd type="triangle" w="med" len="sm"/>
          </a:ln>
        </p:spPr>
        <p:style>
          <a:lnRef idx="1">
            <a:schemeClr val="accent1"/>
          </a:lnRef>
          <a:fillRef idx="0">
            <a:schemeClr val="accent1"/>
          </a:fillRef>
          <a:effectRef idx="0">
            <a:schemeClr val="accent1"/>
          </a:effectRef>
          <a:fontRef idx="minor">
            <a:schemeClr val="tx1"/>
          </a:fontRef>
        </p:style>
      </p:cxnSp>
      <p:sp>
        <p:nvSpPr>
          <p:cNvPr id="87" name="TextBox 96">
            <a:extLst>
              <a:ext uri="{FF2B5EF4-FFF2-40B4-BE49-F238E27FC236}">
                <a16:creationId xmlns:a16="http://schemas.microsoft.com/office/drawing/2014/main" id="{AF81282E-CAA6-B340-9C19-BC0DA17CA059}"/>
              </a:ext>
            </a:extLst>
          </p:cNvPr>
          <p:cNvSpPr txBox="1"/>
          <p:nvPr/>
        </p:nvSpPr>
        <p:spPr>
          <a:xfrm>
            <a:off x="6288501" y="3091846"/>
            <a:ext cx="996715" cy="122149"/>
          </a:xfrm>
          <a:prstGeom prst="rect">
            <a:avLst/>
          </a:prstGeom>
          <a:noFill/>
        </p:spPr>
        <p:txBody>
          <a:bodyPr wrap="square" lIns="0" tIns="0" rIns="0" bIns="0">
            <a:spAutoFit/>
          </a:bodyPr>
          <a:ls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a:lstStyle>
          <a:p>
            <a:pPr marL="0" marR="0" lvl="0" indent="0" algn="ctr" defTabSz="1088776" rtl="0" eaLnBrk="1" fontAlgn="auto" latinLnBrk="0" hangingPunct="1">
              <a:lnSpc>
                <a:spcPct val="107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Arial"/>
                <a:ea typeface="+mn-ea"/>
                <a:cs typeface="+mn-cs"/>
              </a:rPr>
              <a:t>Factory</a:t>
            </a:r>
            <a:endParaRPr kumimoji="0" lang="en-GB" sz="800" b="0" i="0" u="none" strike="noStrike" kern="1200" cap="none" spc="0" normalizeH="0" baseline="0" noProof="0">
              <a:ln>
                <a:noFill/>
              </a:ln>
              <a:solidFill>
                <a:srgbClr val="000000"/>
              </a:solidFill>
              <a:effectLst/>
              <a:uLnTx/>
              <a:uFillTx/>
              <a:latin typeface="Arial"/>
              <a:ea typeface="BentonSans Light" charset="0"/>
              <a:cs typeface="BentonSans Light" charset="0"/>
            </a:endParaRPr>
          </a:p>
        </p:txBody>
      </p:sp>
      <p:sp>
        <p:nvSpPr>
          <p:cNvPr id="88" name="TextBox 97">
            <a:extLst>
              <a:ext uri="{FF2B5EF4-FFF2-40B4-BE49-F238E27FC236}">
                <a16:creationId xmlns:a16="http://schemas.microsoft.com/office/drawing/2014/main" id="{CE498AD0-5E20-4847-A955-E30B0CEB5548}"/>
              </a:ext>
            </a:extLst>
          </p:cNvPr>
          <p:cNvSpPr txBox="1"/>
          <p:nvPr/>
        </p:nvSpPr>
        <p:spPr>
          <a:xfrm>
            <a:off x="8332499" y="3058185"/>
            <a:ext cx="996715" cy="122149"/>
          </a:xfrm>
          <a:prstGeom prst="rect">
            <a:avLst/>
          </a:prstGeom>
          <a:noFill/>
        </p:spPr>
        <p:txBody>
          <a:bodyPr wrap="square" lIns="0" tIns="0" rIns="0" bIns="0">
            <a:spAutoFit/>
          </a:bodyPr>
          <a:ls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a:lstStyle>
          <a:p>
            <a:pPr marL="0" marR="0" lvl="0" indent="0" algn="ctr" defTabSz="1088776" rtl="0" eaLnBrk="1" fontAlgn="auto" latinLnBrk="0" hangingPunct="1">
              <a:lnSpc>
                <a:spcPct val="107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Arial"/>
                <a:ea typeface="+mn-ea"/>
                <a:cs typeface="+mn-cs"/>
              </a:rPr>
              <a:t>Factory</a:t>
            </a:r>
            <a:endParaRPr kumimoji="0" lang="en-GB" sz="800" b="0" i="0" u="none" strike="noStrike" kern="1200" cap="none" spc="0" normalizeH="0" baseline="0" noProof="0">
              <a:ln>
                <a:noFill/>
              </a:ln>
              <a:solidFill>
                <a:srgbClr val="000000"/>
              </a:solidFill>
              <a:effectLst/>
              <a:uLnTx/>
              <a:uFillTx/>
              <a:latin typeface="Arial"/>
              <a:ea typeface="BentonSans Light" charset="0"/>
              <a:cs typeface="BentonSans Light" charset="0"/>
            </a:endParaRPr>
          </a:p>
        </p:txBody>
      </p:sp>
      <p:sp>
        <p:nvSpPr>
          <p:cNvPr id="89" name="TextBox 98">
            <a:extLst>
              <a:ext uri="{FF2B5EF4-FFF2-40B4-BE49-F238E27FC236}">
                <a16:creationId xmlns:a16="http://schemas.microsoft.com/office/drawing/2014/main" id="{AFCCD48E-3E0A-A74B-87D6-3DE648106618}"/>
              </a:ext>
            </a:extLst>
          </p:cNvPr>
          <p:cNvSpPr txBox="1"/>
          <p:nvPr/>
        </p:nvSpPr>
        <p:spPr>
          <a:xfrm>
            <a:off x="9670556" y="3095239"/>
            <a:ext cx="996715" cy="122149"/>
          </a:xfrm>
          <a:prstGeom prst="rect">
            <a:avLst/>
          </a:prstGeom>
          <a:noFill/>
        </p:spPr>
        <p:txBody>
          <a:bodyPr wrap="square" lIns="0" tIns="0" rIns="0" bIns="0">
            <a:spAutoFit/>
          </a:bodyPr>
          <a:ls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a:lstStyle>
          <a:p>
            <a:pPr marL="0" marR="0" lvl="0" indent="0" algn="ctr" defTabSz="1088776" rtl="0" eaLnBrk="1" fontAlgn="auto" latinLnBrk="0" hangingPunct="1">
              <a:lnSpc>
                <a:spcPct val="107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Arial"/>
                <a:ea typeface="+mn-ea"/>
                <a:cs typeface="+mn-cs"/>
              </a:rPr>
              <a:t>Factory</a:t>
            </a:r>
            <a:endParaRPr kumimoji="0" lang="en-GB" sz="800" b="0" i="0" u="none" strike="noStrike" kern="1200" cap="none" spc="0" normalizeH="0" baseline="0" noProof="0">
              <a:ln>
                <a:noFill/>
              </a:ln>
              <a:solidFill>
                <a:srgbClr val="000000"/>
              </a:solidFill>
              <a:effectLst/>
              <a:uLnTx/>
              <a:uFillTx/>
              <a:latin typeface="Arial"/>
              <a:ea typeface="BentonSans Light" charset="0"/>
              <a:cs typeface="BentonSans Light" charset="0"/>
            </a:endParaRPr>
          </a:p>
        </p:txBody>
      </p:sp>
      <p:sp>
        <p:nvSpPr>
          <p:cNvPr id="90" name="TextBox 100">
            <a:extLst>
              <a:ext uri="{FF2B5EF4-FFF2-40B4-BE49-F238E27FC236}">
                <a16:creationId xmlns:a16="http://schemas.microsoft.com/office/drawing/2014/main" id="{7C8DDD8A-619A-9849-AA42-83417325C2C0}"/>
              </a:ext>
            </a:extLst>
          </p:cNvPr>
          <p:cNvSpPr txBox="1"/>
          <p:nvPr/>
        </p:nvSpPr>
        <p:spPr>
          <a:xfrm>
            <a:off x="7037984" y="4172392"/>
            <a:ext cx="996715" cy="253852"/>
          </a:xfrm>
          <a:prstGeom prst="rect">
            <a:avLst/>
          </a:prstGeom>
          <a:noFill/>
        </p:spPr>
        <p:txBody>
          <a:bodyPr wrap="square" lIns="0" tIns="0" rIns="0" bIns="0">
            <a:spAutoFit/>
          </a:bodyPr>
          <a:ls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a:lstStyle>
          <a:p>
            <a:pPr marL="0" marR="0" lvl="0" indent="0" algn="ctr" defTabSz="1088776" rtl="0" eaLnBrk="1" fontAlgn="auto" latinLnBrk="0" hangingPunct="1">
              <a:lnSpc>
                <a:spcPct val="107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Arial"/>
                <a:ea typeface="+mn-ea"/>
                <a:cs typeface="+mn-cs"/>
              </a:rPr>
              <a:t>Contract Manufacturer</a:t>
            </a:r>
            <a:endParaRPr kumimoji="0" lang="en-GB" sz="800" b="0" i="0" u="none" strike="noStrike" kern="1200" cap="none" spc="0" normalizeH="0" baseline="0" noProof="0">
              <a:ln>
                <a:noFill/>
              </a:ln>
              <a:solidFill>
                <a:srgbClr val="000000"/>
              </a:solidFill>
              <a:effectLst/>
              <a:uLnTx/>
              <a:uFillTx/>
              <a:latin typeface="Arial"/>
              <a:ea typeface="BentonSans Light" charset="0"/>
              <a:cs typeface="BentonSans Light" charset="0"/>
            </a:endParaRPr>
          </a:p>
        </p:txBody>
      </p:sp>
      <p:sp>
        <p:nvSpPr>
          <p:cNvPr id="91" name="TextBox 101">
            <a:extLst>
              <a:ext uri="{FF2B5EF4-FFF2-40B4-BE49-F238E27FC236}">
                <a16:creationId xmlns:a16="http://schemas.microsoft.com/office/drawing/2014/main" id="{29656820-C65C-AB4F-9974-A14F7EA4C22A}"/>
              </a:ext>
            </a:extLst>
          </p:cNvPr>
          <p:cNvSpPr txBox="1"/>
          <p:nvPr/>
        </p:nvSpPr>
        <p:spPr>
          <a:xfrm>
            <a:off x="8332499" y="4152858"/>
            <a:ext cx="996715" cy="122149"/>
          </a:xfrm>
          <a:prstGeom prst="rect">
            <a:avLst/>
          </a:prstGeom>
          <a:noFill/>
        </p:spPr>
        <p:txBody>
          <a:bodyPr wrap="square" lIns="0" tIns="0" rIns="0" bIns="0">
            <a:spAutoFit/>
          </a:bodyPr>
          <a:ls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a:lstStyle>
          <a:p>
            <a:pPr marL="0" marR="0" lvl="0" indent="0" algn="ctr" defTabSz="1088776" rtl="0" eaLnBrk="1" fontAlgn="auto" latinLnBrk="0" hangingPunct="1">
              <a:lnSpc>
                <a:spcPct val="107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Arial"/>
                <a:ea typeface="+mn-ea"/>
                <a:cs typeface="+mn-cs"/>
              </a:rPr>
              <a:t>Factory</a:t>
            </a:r>
            <a:endParaRPr kumimoji="0" lang="en-GB" sz="800" b="0" i="0" u="none" strike="noStrike" kern="1200" cap="none" spc="0" normalizeH="0" baseline="0" noProof="0">
              <a:ln>
                <a:noFill/>
              </a:ln>
              <a:solidFill>
                <a:srgbClr val="000000"/>
              </a:solidFill>
              <a:effectLst/>
              <a:uLnTx/>
              <a:uFillTx/>
              <a:latin typeface="Arial"/>
              <a:ea typeface="BentonSans Light" charset="0"/>
              <a:cs typeface="BentonSans Light" charset="0"/>
            </a:endParaRPr>
          </a:p>
        </p:txBody>
      </p:sp>
      <p:sp>
        <p:nvSpPr>
          <p:cNvPr id="92" name="Arc 91">
            <a:extLst>
              <a:ext uri="{FF2B5EF4-FFF2-40B4-BE49-F238E27FC236}">
                <a16:creationId xmlns:a16="http://schemas.microsoft.com/office/drawing/2014/main" id="{AC528CED-5645-A344-9BE8-1F32814D8EB1}"/>
              </a:ext>
              <a:ext uri="{C183D7F6-B498-43B3-948B-1728B52AA6E4}">
                <adec:decorative xmlns:adec="http://schemas.microsoft.com/office/drawing/2017/decorative" val="1"/>
              </a:ext>
            </a:extLst>
          </p:cNvPr>
          <p:cNvSpPr/>
          <p:nvPr/>
        </p:nvSpPr>
        <p:spPr>
          <a:xfrm rot="16200000">
            <a:off x="7194914" y="930791"/>
            <a:ext cx="2293834" cy="3188947"/>
          </a:xfrm>
          <a:prstGeom prst="arc">
            <a:avLst/>
          </a:prstGeom>
          <a:ln w="8890" cap="rnd">
            <a:solidFill>
              <a:schemeClr val="tx1"/>
            </a:solidFill>
            <a:prstDash val="dash"/>
            <a:headEnd type="triangle" w="med" len="sm"/>
            <a:tailEnd type="triangle" w="med" len="sm"/>
          </a:ln>
        </p:spPr>
        <p:style>
          <a:lnRef idx="1">
            <a:schemeClr val="accent1"/>
          </a:lnRef>
          <a:fillRef idx="0">
            <a:schemeClr val="accent1"/>
          </a:fillRef>
          <a:effectRef idx="0">
            <a:schemeClr val="accent1"/>
          </a:effectRef>
          <a:fontRef idx="minor">
            <a:schemeClr val="tx1"/>
          </a:fontRef>
        </p:style>
        <p:txBody>
          <a:bodyPr rtlCol="0" anchor="ctr"/>
          <a:lstStyle>
            <a:defPPr>
              <a:defRPr lang="de-DE"/>
            </a:defPPr>
            <a:lvl1pPr marL="0" algn="l" defTabSz="1088776" rtl="0" eaLnBrk="1" latinLnBrk="0" hangingPunct="1">
              <a:defRPr lang="de-DE" sz="2100" kern="1200">
                <a:solidFill>
                  <a:schemeClr val="tx1"/>
                </a:solidFill>
                <a:latin typeface="+mn-lt"/>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mn-lt"/>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mn-lt"/>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mn-lt"/>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mn-lt"/>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a:lstStyle>
          <a:p>
            <a:pPr marL="0" marR="0" lvl="0" indent="0" algn="ctr" defTabSz="1088776"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a:ln>
                <a:noFill/>
              </a:ln>
              <a:solidFill>
                <a:srgbClr val="000000"/>
              </a:solidFill>
              <a:effectLst/>
              <a:uLnTx/>
              <a:uFillTx/>
              <a:latin typeface="Arial"/>
              <a:ea typeface="+mn-ea"/>
              <a:cs typeface="+mn-cs"/>
            </a:endParaRPr>
          </a:p>
        </p:txBody>
      </p:sp>
      <p:sp>
        <p:nvSpPr>
          <p:cNvPr id="93" name="Arc 92">
            <a:extLst>
              <a:ext uri="{FF2B5EF4-FFF2-40B4-BE49-F238E27FC236}">
                <a16:creationId xmlns:a16="http://schemas.microsoft.com/office/drawing/2014/main" id="{51B8B60F-42C3-7543-A6EE-F26A256D67F7}"/>
              </a:ext>
              <a:ext uri="{C183D7F6-B498-43B3-948B-1728B52AA6E4}">
                <adec:decorative xmlns:adec="http://schemas.microsoft.com/office/drawing/2017/decorative" val="1"/>
              </a:ext>
            </a:extLst>
          </p:cNvPr>
          <p:cNvSpPr/>
          <p:nvPr/>
        </p:nvSpPr>
        <p:spPr>
          <a:xfrm rot="5400000" flipH="1">
            <a:off x="7966223" y="1445884"/>
            <a:ext cx="2241096" cy="2104147"/>
          </a:xfrm>
          <a:prstGeom prst="arc">
            <a:avLst/>
          </a:prstGeom>
          <a:ln w="8890" cap="rnd">
            <a:solidFill>
              <a:schemeClr val="tx1"/>
            </a:solidFill>
            <a:prstDash val="dash"/>
            <a:headEnd type="triangle" w="med" len="sm"/>
            <a:tailEnd type="triangle" w="med" len="sm"/>
          </a:ln>
        </p:spPr>
        <p:style>
          <a:lnRef idx="1">
            <a:schemeClr val="accent1"/>
          </a:lnRef>
          <a:fillRef idx="0">
            <a:schemeClr val="accent1"/>
          </a:fillRef>
          <a:effectRef idx="0">
            <a:schemeClr val="accent1"/>
          </a:effectRef>
          <a:fontRef idx="minor">
            <a:schemeClr val="tx1"/>
          </a:fontRef>
        </p:style>
        <p:txBody>
          <a:bodyPr rtlCol="0" anchor="ctr"/>
          <a:lstStyle>
            <a:defPPr>
              <a:defRPr lang="de-DE"/>
            </a:defPPr>
            <a:lvl1pPr marL="0" algn="l" defTabSz="1088776" rtl="0" eaLnBrk="1" latinLnBrk="0" hangingPunct="1">
              <a:defRPr lang="de-DE" sz="2100" kern="1200">
                <a:solidFill>
                  <a:schemeClr val="tx1"/>
                </a:solidFill>
                <a:latin typeface="+mn-lt"/>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mn-lt"/>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mn-lt"/>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mn-lt"/>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mn-lt"/>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a:lstStyle>
          <a:p>
            <a:pPr marL="0" marR="0" lvl="0" indent="0" algn="ctr" defTabSz="1088776"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a:ln>
                <a:noFill/>
              </a:ln>
              <a:solidFill>
                <a:srgbClr val="000000"/>
              </a:solidFill>
              <a:effectLst/>
              <a:uLnTx/>
              <a:uFillTx/>
              <a:latin typeface="Arial"/>
              <a:ea typeface="+mn-ea"/>
              <a:cs typeface="+mn-cs"/>
            </a:endParaRPr>
          </a:p>
        </p:txBody>
      </p:sp>
      <p:sp>
        <p:nvSpPr>
          <p:cNvPr id="94" name="Arc 93">
            <a:extLst>
              <a:ext uri="{FF2B5EF4-FFF2-40B4-BE49-F238E27FC236}">
                <a16:creationId xmlns:a16="http://schemas.microsoft.com/office/drawing/2014/main" id="{D935FD95-664F-0A4E-8F3F-EB9857C693CA}"/>
              </a:ext>
              <a:ext uri="{C183D7F6-B498-43B3-948B-1728B52AA6E4}">
                <adec:decorative xmlns:adec="http://schemas.microsoft.com/office/drawing/2017/decorative" val="1"/>
              </a:ext>
            </a:extLst>
          </p:cNvPr>
          <p:cNvSpPr/>
          <p:nvPr/>
        </p:nvSpPr>
        <p:spPr>
          <a:xfrm rot="5400000" flipH="1">
            <a:off x="7921271" y="2452685"/>
            <a:ext cx="1931866" cy="186553"/>
          </a:xfrm>
          <a:prstGeom prst="arc">
            <a:avLst/>
          </a:prstGeom>
          <a:ln w="8890" cap="rnd">
            <a:solidFill>
              <a:schemeClr val="tx1"/>
            </a:solidFill>
            <a:prstDash val="dash"/>
            <a:headEnd type="triangle" w="med" len="sm"/>
            <a:tailEnd type="triangle" w="med" len="sm"/>
          </a:ln>
        </p:spPr>
        <p:style>
          <a:lnRef idx="1">
            <a:schemeClr val="accent1"/>
          </a:lnRef>
          <a:fillRef idx="0">
            <a:schemeClr val="accent1"/>
          </a:fillRef>
          <a:effectRef idx="0">
            <a:schemeClr val="accent1"/>
          </a:effectRef>
          <a:fontRef idx="minor">
            <a:schemeClr val="tx1"/>
          </a:fontRef>
        </p:style>
        <p:txBody>
          <a:bodyPr rtlCol="0" anchor="ctr"/>
          <a:lstStyle>
            <a:defPPr>
              <a:defRPr lang="de-DE"/>
            </a:defPPr>
            <a:lvl1pPr marL="0" algn="l" defTabSz="1088776" rtl="0" eaLnBrk="1" latinLnBrk="0" hangingPunct="1">
              <a:defRPr lang="de-DE" sz="2100" kern="1200">
                <a:solidFill>
                  <a:schemeClr val="tx1"/>
                </a:solidFill>
                <a:latin typeface="+mn-lt"/>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mn-lt"/>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mn-lt"/>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mn-lt"/>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mn-lt"/>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a:lstStyle>
          <a:p>
            <a:pPr marL="0" marR="0" lvl="0" indent="0" algn="ctr" defTabSz="1088776"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a:ln>
                <a:noFill/>
              </a:ln>
              <a:solidFill>
                <a:srgbClr val="000000"/>
              </a:solidFill>
              <a:effectLst/>
              <a:uLnTx/>
              <a:uFillTx/>
              <a:latin typeface="Arial"/>
              <a:ea typeface="+mn-ea"/>
              <a:cs typeface="+mn-cs"/>
            </a:endParaRPr>
          </a:p>
        </p:txBody>
      </p:sp>
      <p:sp>
        <p:nvSpPr>
          <p:cNvPr id="95" name="Arc 94">
            <a:extLst>
              <a:ext uri="{FF2B5EF4-FFF2-40B4-BE49-F238E27FC236}">
                <a16:creationId xmlns:a16="http://schemas.microsoft.com/office/drawing/2014/main" id="{7D60EE96-5288-F346-ACBC-AFF264D4D6B6}"/>
              </a:ext>
              <a:ext uri="{C183D7F6-B498-43B3-948B-1728B52AA6E4}">
                <adec:decorative xmlns:adec="http://schemas.microsoft.com/office/drawing/2017/decorative" val="1"/>
              </a:ext>
            </a:extLst>
          </p:cNvPr>
          <p:cNvSpPr/>
          <p:nvPr/>
        </p:nvSpPr>
        <p:spPr>
          <a:xfrm rot="14234664">
            <a:off x="7785401" y="2017968"/>
            <a:ext cx="3387872" cy="1986030"/>
          </a:xfrm>
          <a:prstGeom prst="arc">
            <a:avLst>
              <a:gd name="adj1" fmla="val 15926032"/>
              <a:gd name="adj2" fmla="val 21431128"/>
            </a:avLst>
          </a:prstGeom>
          <a:ln w="8890" cap="rnd">
            <a:solidFill>
              <a:schemeClr val="tx1"/>
            </a:solidFill>
            <a:prstDash val="dash"/>
            <a:headEnd type="triangle" w="med" len="sm"/>
            <a:tailEnd type="triangle" w="med" len="sm"/>
          </a:ln>
        </p:spPr>
        <p:style>
          <a:lnRef idx="1">
            <a:schemeClr val="accent1"/>
          </a:lnRef>
          <a:fillRef idx="0">
            <a:schemeClr val="accent1"/>
          </a:fillRef>
          <a:effectRef idx="0">
            <a:schemeClr val="accent1"/>
          </a:effectRef>
          <a:fontRef idx="minor">
            <a:schemeClr val="tx1"/>
          </a:fontRef>
        </p:style>
        <p:txBody>
          <a:bodyPr rtlCol="0" anchor="ctr"/>
          <a:lstStyle>
            <a:defPPr>
              <a:defRPr lang="de-DE"/>
            </a:defPPr>
            <a:lvl1pPr marL="0" algn="l" defTabSz="1088776" rtl="0" eaLnBrk="1" latinLnBrk="0" hangingPunct="1">
              <a:defRPr lang="de-DE" sz="2100" kern="1200">
                <a:solidFill>
                  <a:schemeClr val="tx1"/>
                </a:solidFill>
                <a:latin typeface="+mn-lt"/>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mn-lt"/>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mn-lt"/>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mn-lt"/>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mn-lt"/>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a:lstStyle>
          <a:p>
            <a:pPr marL="0" marR="0" lvl="0" indent="0" algn="ctr" defTabSz="1088776"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a:ln>
                <a:noFill/>
              </a:ln>
              <a:solidFill>
                <a:srgbClr val="000000"/>
              </a:solidFill>
              <a:effectLst/>
              <a:uLnTx/>
              <a:uFillTx/>
              <a:latin typeface="Arial"/>
              <a:ea typeface="+mn-ea"/>
              <a:cs typeface="+mn-cs"/>
            </a:endParaRPr>
          </a:p>
        </p:txBody>
      </p:sp>
      <p:pic>
        <p:nvPicPr>
          <p:cNvPr id="98" name="Picture 97">
            <a:extLst>
              <a:ext uri="{FF2B5EF4-FFF2-40B4-BE49-F238E27FC236}">
                <a16:creationId xmlns:a16="http://schemas.microsoft.com/office/drawing/2014/main" id="{60C59820-689F-4E72-B694-03D5BADC5CEE}"/>
              </a:ext>
              <a:ext uri="{C183D7F6-B498-43B3-948B-1728B52AA6E4}">
                <adec:decorative xmlns:adec="http://schemas.microsoft.com/office/drawing/2017/decorative" val="1"/>
              </a:ext>
            </a:extLst>
          </p:cNvPr>
          <p:cNvPicPr>
            <a:picLocks noChangeAspect="1"/>
          </p:cNvPicPr>
          <p:nvPr/>
        </p:nvPicPr>
        <p:blipFill>
          <a:blip r:embed="rId13"/>
          <a:stretch>
            <a:fillRect/>
          </a:stretch>
        </p:blipFill>
        <p:spPr>
          <a:xfrm>
            <a:off x="8453412" y="1204836"/>
            <a:ext cx="578841" cy="578839"/>
          </a:xfrm>
          <a:prstGeom prst="rect">
            <a:avLst/>
          </a:prstGeom>
        </p:spPr>
      </p:pic>
      <p:pic>
        <p:nvPicPr>
          <p:cNvPr id="99" name="Picture 98">
            <a:extLst>
              <a:ext uri="{FF2B5EF4-FFF2-40B4-BE49-F238E27FC236}">
                <a16:creationId xmlns:a16="http://schemas.microsoft.com/office/drawing/2014/main" id="{3B2CCF56-BA65-4D79-9D09-3A144C5CAF5B}"/>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212482" y="2470293"/>
            <a:ext cx="610101" cy="610101"/>
          </a:xfrm>
          <a:prstGeom prst="rect">
            <a:avLst/>
          </a:prstGeom>
        </p:spPr>
      </p:pic>
      <p:sp>
        <p:nvSpPr>
          <p:cNvPr id="100" name="TextBox 99">
            <a:extLst>
              <a:ext uri="{FF2B5EF4-FFF2-40B4-BE49-F238E27FC236}">
                <a16:creationId xmlns:a16="http://schemas.microsoft.com/office/drawing/2014/main" id="{403644E5-1CED-8E4D-BD0D-CCCE630651E6}"/>
              </a:ext>
            </a:extLst>
          </p:cNvPr>
          <p:cNvSpPr txBox="1"/>
          <p:nvPr/>
        </p:nvSpPr>
        <p:spPr>
          <a:xfrm>
            <a:off x="11009940" y="3045144"/>
            <a:ext cx="996715" cy="122149"/>
          </a:xfrm>
          <a:prstGeom prst="rect">
            <a:avLst/>
          </a:prstGeom>
          <a:noFill/>
        </p:spPr>
        <p:txBody>
          <a:bodyPr wrap="square" lIns="0" tIns="0" rIns="0" bIns="0">
            <a:spAutoFit/>
          </a:bodyPr>
          <a:ls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a:lstStyle>
          <a:p>
            <a:pPr marL="0" marR="0" lvl="0" indent="0" algn="ctr" defTabSz="1088776" rtl="0" eaLnBrk="1" fontAlgn="auto" latinLnBrk="0" hangingPunct="1">
              <a:lnSpc>
                <a:spcPct val="107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Arial"/>
                <a:ea typeface="+mn-ea"/>
                <a:cs typeface="+mn-cs"/>
              </a:rPr>
              <a:t>Customer</a:t>
            </a:r>
            <a:endParaRPr kumimoji="0" lang="en-GB" sz="800" b="0" i="0" u="none" strike="noStrike" kern="1200" cap="none" spc="0" normalizeH="0" baseline="0" noProof="0">
              <a:ln>
                <a:noFill/>
              </a:ln>
              <a:solidFill>
                <a:srgbClr val="000000"/>
              </a:solidFill>
              <a:effectLst/>
              <a:uLnTx/>
              <a:uFillTx/>
              <a:latin typeface="Arial"/>
              <a:ea typeface="BentonSans Light" charset="0"/>
              <a:cs typeface="BentonSans Light" charset="0"/>
            </a:endParaRPr>
          </a:p>
        </p:txBody>
      </p:sp>
    </p:spTree>
    <p:extLst>
      <p:ext uri="{BB962C8B-B14F-4D97-AF65-F5344CB8AC3E}">
        <p14:creationId xmlns:p14="http://schemas.microsoft.com/office/powerpoint/2010/main" val="3580194797"/>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20DD5B9-2AD7-D24B-BA4F-72EFD6F4B201}"/>
              </a:ext>
            </a:extLst>
          </p:cNvPr>
          <p:cNvSpPr>
            <a:spLocks noGrp="1"/>
          </p:cNvSpPr>
          <p:nvPr>
            <p:ph type="title"/>
          </p:nvPr>
        </p:nvSpPr>
        <p:spPr>
          <a:xfrm>
            <a:off x="504001" y="504000"/>
            <a:ext cx="11186476" cy="738664"/>
          </a:xfrm>
        </p:spPr>
        <p:txBody>
          <a:bodyPr/>
          <a:lstStyle/>
          <a:p>
            <a:r>
              <a:rPr lang="en-US" dirty="0"/>
              <a:t>Evolve to a </a:t>
            </a:r>
            <a:r>
              <a:rPr lang="en-US" dirty="0">
                <a:solidFill>
                  <a:schemeClr val="accent1"/>
                </a:solidFill>
              </a:rPr>
              <a:t>Resilient Supply Chain </a:t>
            </a:r>
            <a:r>
              <a:rPr lang="en-US" dirty="0"/>
              <a:t>with Four Winning Strategies in a Holistic Design to Operate Offering | </a:t>
            </a:r>
            <a:r>
              <a:rPr lang="en-US" dirty="0">
                <a:solidFill>
                  <a:schemeClr val="accent1"/>
                </a:solidFill>
              </a:rPr>
              <a:t>The How</a:t>
            </a:r>
          </a:p>
        </p:txBody>
      </p:sp>
      <p:pic>
        <p:nvPicPr>
          <p:cNvPr id="53" name="Picture 52">
            <a:extLst>
              <a:ext uri="{FF2B5EF4-FFF2-40B4-BE49-F238E27FC236}">
                <a16:creationId xmlns:a16="http://schemas.microsoft.com/office/drawing/2014/main" id="{8EDD445D-0173-4401-B8AB-1F589944E1B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33966" y="5009029"/>
            <a:ext cx="1147978" cy="1147978"/>
          </a:xfrm>
          <a:prstGeom prst="rect">
            <a:avLst/>
          </a:prstGeom>
        </p:spPr>
      </p:pic>
      <p:sp>
        <p:nvSpPr>
          <p:cNvPr id="54" name="Rectangle 53">
            <a:extLst>
              <a:ext uri="{FF2B5EF4-FFF2-40B4-BE49-F238E27FC236}">
                <a16:creationId xmlns:a16="http://schemas.microsoft.com/office/drawing/2014/main" id="{4A5F333C-A6C2-4B7F-A11E-3645AC1FD8D3}"/>
              </a:ext>
            </a:extLst>
          </p:cNvPr>
          <p:cNvSpPr/>
          <p:nvPr/>
        </p:nvSpPr>
        <p:spPr>
          <a:xfrm>
            <a:off x="1709528" y="1718000"/>
            <a:ext cx="4153486" cy="4401205"/>
          </a:xfrm>
          <a:prstGeom prst="rect">
            <a:avLst/>
          </a:prstGeom>
        </p:spPr>
        <p:txBody>
          <a:bodyPr wrap="square">
            <a:spAutoFit/>
          </a:bodyPr>
          <a:lstStyle/>
          <a:p>
            <a:pPr lvl="0">
              <a:defRPr/>
            </a:pPr>
            <a:r>
              <a:rPr lang="en-US" sz="2400" b="1" dirty="0">
                <a:solidFill>
                  <a:srgbClr val="F0AB00"/>
                </a:solidFill>
              </a:rPr>
              <a:t>Synchronized Planning</a:t>
            </a:r>
          </a:p>
          <a:p>
            <a:pPr lvl="0">
              <a:defRPr/>
            </a:pPr>
            <a:r>
              <a:rPr lang="en-US" sz="2000" dirty="0">
                <a:solidFill>
                  <a:srgbClr val="000000"/>
                </a:solidFill>
              </a:rPr>
              <a:t>Planning as a continuum across the supply chain</a:t>
            </a:r>
            <a:endParaRPr lang="en-US" sz="2000" dirty="0">
              <a:latin typeface="+mj-lt"/>
              <a:ea typeface="Times New Roman" panose="02020603050405020304" pitchFamily="18" charset="0"/>
            </a:endParaRPr>
          </a:p>
          <a:p>
            <a:pPr lvl="0">
              <a:defRPr/>
            </a:pPr>
            <a:endParaRPr lang="en-US" sz="2400" b="1" dirty="0">
              <a:solidFill>
                <a:srgbClr val="F0AB00"/>
              </a:solidFill>
              <a:ea typeface="Times New Roman" panose="02020603050405020304" pitchFamily="18" charset="0"/>
            </a:endParaRPr>
          </a:p>
          <a:p>
            <a:pPr lvl="0">
              <a:defRPr/>
            </a:pPr>
            <a:r>
              <a:rPr lang="en-US" sz="2400" b="1" dirty="0">
                <a:solidFill>
                  <a:srgbClr val="F0AB00"/>
                </a:solidFill>
                <a:ea typeface="Times New Roman" panose="02020603050405020304" pitchFamily="18" charset="0"/>
              </a:rPr>
              <a:t>Industry 4.Now</a:t>
            </a:r>
            <a:br>
              <a:rPr lang="en-US" sz="2400" b="1" dirty="0">
                <a:solidFill>
                  <a:srgbClr val="000000"/>
                </a:solidFill>
                <a:ea typeface="Times New Roman" panose="02020603050405020304" pitchFamily="18" charset="0"/>
              </a:rPr>
            </a:br>
            <a:r>
              <a:rPr lang="en-US" sz="2000" dirty="0">
                <a:solidFill>
                  <a:srgbClr val="000000"/>
                </a:solidFill>
                <a:ea typeface="Times New Roman" panose="02020603050405020304" pitchFamily="18" charset="0"/>
              </a:rPr>
              <a:t>Automate for productivity</a:t>
            </a:r>
          </a:p>
          <a:p>
            <a:pPr marR="0" lvl="0">
              <a:spcBef>
                <a:spcPts val="0"/>
              </a:spcBef>
              <a:spcAft>
                <a:spcPts val="0"/>
              </a:spcAft>
            </a:pPr>
            <a:endParaRPr lang="en-US" sz="2000" dirty="0">
              <a:latin typeface="+mj-lt"/>
              <a:ea typeface="Times New Roman" panose="02020603050405020304" pitchFamily="18" charset="0"/>
            </a:endParaRPr>
          </a:p>
          <a:p>
            <a:pPr lvl="0">
              <a:defRPr/>
            </a:pPr>
            <a:r>
              <a:rPr lang="en-US" sz="2400" b="1" dirty="0">
                <a:solidFill>
                  <a:srgbClr val="F0AB00"/>
                </a:solidFill>
                <a:ea typeface="Times New Roman" panose="02020603050405020304" pitchFamily="18" charset="0"/>
              </a:rPr>
              <a:t>Business Networks </a:t>
            </a:r>
            <a:br>
              <a:rPr lang="en-US" sz="2400" b="1" dirty="0">
                <a:solidFill>
                  <a:srgbClr val="000000"/>
                </a:solidFill>
                <a:ea typeface="Times New Roman" panose="02020603050405020304" pitchFamily="18" charset="0"/>
              </a:rPr>
            </a:br>
            <a:r>
              <a:rPr lang="en-US" sz="2000" dirty="0">
                <a:solidFill>
                  <a:srgbClr val="000000"/>
                </a:solidFill>
              </a:rPr>
              <a:t>Connect for next-level business collaboration</a:t>
            </a:r>
          </a:p>
          <a:p>
            <a:pPr marR="0" lvl="0">
              <a:spcBef>
                <a:spcPts val="0"/>
              </a:spcBef>
              <a:spcAft>
                <a:spcPts val="0"/>
              </a:spcAft>
            </a:pPr>
            <a:endParaRPr lang="en-US" sz="2000" dirty="0">
              <a:latin typeface="+mj-lt"/>
              <a:ea typeface="Times New Roman" panose="02020603050405020304" pitchFamily="18" charset="0"/>
            </a:endParaRPr>
          </a:p>
          <a:p>
            <a:pPr lvl="0">
              <a:defRPr/>
            </a:pPr>
            <a:r>
              <a:rPr lang="en-US" sz="2400" b="1" dirty="0">
                <a:solidFill>
                  <a:srgbClr val="F0AB00"/>
                </a:solidFill>
                <a:ea typeface="Times New Roman" panose="02020603050405020304" pitchFamily="18" charset="0"/>
              </a:rPr>
              <a:t>Sustainable Supply Chain </a:t>
            </a:r>
            <a:br>
              <a:rPr lang="en-US" sz="2400" b="1" dirty="0">
                <a:solidFill>
                  <a:srgbClr val="000000"/>
                </a:solidFill>
                <a:ea typeface="Times New Roman" panose="02020603050405020304" pitchFamily="18" charset="0"/>
              </a:rPr>
            </a:br>
            <a:r>
              <a:rPr lang="en-US" sz="2000" dirty="0">
                <a:solidFill>
                  <a:srgbClr val="000000"/>
                </a:solidFill>
              </a:rPr>
              <a:t>Circular Economy for zero waste</a:t>
            </a:r>
          </a:p>
        </p:txBody>
      </p:sp>
      <p:grpSp>
        <p:nvGrpSpPr>
          <p:cNvPr id="55" name="Group 54">
            <a:extLst>
              <a:ext uri="{FF2B5EF4-FFF2-40B4-BE49-F238E27FC236}">
                <a16:creationId xmlns:a16="http://schemas.microsoft.com/office/drawing/2014/main" id="{562C62F4-4E15-400D-9134-BC32320AF593}"/>
              </a:ext>
              <a:ext uri="{C183D7F6-B498-43B3-948B-1728B52AA6E4}">
                <adec:decorative xmlns:adec="http://schemas.microsoft.com/office/drawing/2017/decorative" val="1"/>
              </a:ext>
            </a:extLst>
          </p:cNvPr>
          <p:cNvGrpSpPr/>
          <p:nvPr/>
        </p:nvGrpSpPr>
        <p:grpSpPr>
          <a:xfrm>
            <a:off x="1795497" y="2876202"/>
            <a:ext cx="3772384" cy="2332208"/>
            <a:chOff x="3704491" y="3072384"/>
            <a:chExt cx="5447323" cy="2332208"/>
          </a:xfrm>
        </p:grpSpPr>
        <p:cxnSp>
          <p:nvCxnSpPr>
            <p:cNvPr id="56" name="Straight Connector 55">
              <a:extLst>
                <a:ext uri="{FF2B5EF4-FFF2-40B4-BE49-F238E27FC236}">
                  <a16:creationId xmlns:a16="http://schemas.microsoft.com/office/drawing/2014/main" id="{30746728-3818-4B51-9107-E5C39BE8066E}"/>
                </a:ext>
              </a:extLst>
            </p:cNvPr>
            <p:cNvCxnSpPr/>
            <p:nvPr/>
          </p:nvCxnSpPr>
          <p:spPr>
            <a:xfrm>
              <a:off x="3704491" y="3072384"/>
              <a:ext cx="5447323" cy="0"/>
            </a:xfrm>
            <a:prstGeom prst="line">
              <a:avLst/>
            </a:prstGeom>
            <a:ln w="6350">
              <a:gradFill>
                <a:gsLst>
                  <a:gs pos="0">
                    <a:schemeClr val="tx2"/>
                  </a:gs>
                  <a:gs pos="99000">
                    <a:schemeClr val="tx2">
                      <a:alpha val="0"/>
                    </a:schemeClr>
                  </a:gs>
                </a:gsLst>
                <a:lin ang="0" scaled="0"/>
              </a:gra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27F7FD2-C26C-4883-8779-878F6659CCB5}"/>
                </a:ext>
              </a:extLst>
            </p:cNvPr>
            <p:cNvCxnSpPr/>
            <p:nvPr/>
          </p:nvCxnSpPr>
          <p:spPr>
            <a:xfrm>
              <a:off x="3704491" y="4229344"/>
              <a:ext cx="5447323" cy="0"/>
            </a:xfrm>
            <a:prstGeom prst="line">
              <a:avLst/>
            </a:prstGeom>
            <a:ln w="6350">
              <a:gradFill>
                <a:gsLst>
                  <a:gs pos="0">
                    <a:schemeClr val="tx2"/>
                  </a:gs>
                  <a:gs pos="99000">
                    <a:schemeClr val="tx2">
                      <a:alpha val="0"/>
                    </a:schemeClr>
                  </a:gs>
                </a:gsLst>
                <a:lin ang="0" scaled="0"/>
              </a:gra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F7D2E7B-D05C-4763-9140-8F731CF2A4EB}"/>
                </a:ext>
              </a:extLst>
            </p:cNvPr>
            <p:cNvCxnSpPr/>
            <p:nvPr/>
          </p:nvCxnSpPr>
          <p:spPr>
            <a:xfrm>
              <a:off x="3704491" y="5404592"/>
              <a:ext cx="5447323" cy="0"/>
            </a:xfrm>
            <a:prstGeom prst="line">
              <a:avLst/>
            </a:prstGeom>
            <a:ln w="6350">
              <a:gradFill>
                <a:gsLst>
                  <a:gs pos="0">
                    <a:schemeClr val="tx2"/>
                  </a:gs>
                  <a:gs pos="99000">
                    <a:schemeClr val="tx2">
                      <a:alpha val="0"/>
                    </a:schemeClr>
                  </a:gs>
                </a:gsLst>
                <a:lin ang="0" scaled="0"/>
              </a:gra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pic>
        <p:nvPicPr>
          <p:cNvPr id="59" name="Picture 58">
            <a:extLst>
              <a:ext uri="{FF2B5EF4-FFF2-40B4-BE49-F238E27FC236}">
                <a16:creationId xmlns:a16="http://schemas.microsoft.com/office/drawing/2014/main" id="{93DB9E47-CD3B-4ACE-9B43-076DE365A2A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45150" y="1495863"/>
            <a:ext cx="1055053" cy="1055053"/>
          </a:xfrm>
          <a:prstGeom prst="rect">
            <a:avLst/>
          </a:prstGeom>
        </p:spPr>
      </p:pic>
      <p:pic>
        <p:nvPicPr>
          <p:cNvPr id="60" name="Picture 59">
            <a:extLst>
              <a:ext uri="{FF2B5EF4-FFF2-40B4-BE49-F238E27FC236}">
                <a16:creationId xmlns:a16="http://schemas.microsoft.com/office/drawing/2014/main" id="{A0C6E0EE-403A-4B9D-8829-955D9F4602C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04001" y="2695227"/>
            <a:ext cx="1137350" cy="1137350"/>
          </a:xfrm>
          <a:prstGeom prst="rect">
            <a:avLst/>
          </a:prstGeom>
        </p:spPr>
      </p:pic>
      <p:pic>
        <p:nvPicPr>
          <p:cNvPr id="61" name="Picture 60">
            <a:extLst>
              <a:ext uri="{FF2B5EF4-FFF2-40B4-BE49-F238E27FC236}">
                <a16:creationId xmlns:a16="http://schemas.microsoft.com/office/drawing/2014/main" id="{5AC51A0A-98FB-45B4-8F82-5655A7899F5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55586" y="3976888"/>
            <a:ext cx="834180" cy="834180"/>
          </a:xfrm>
          <a:prstGeom prst="rect">
            <a:avLst/>
          </a:prstGeom>
        </p:spPr>
      </p:pic>
      <p:pic>
        <p:nvPicPr>
          <p:cNvPr id="3" name="Picture 2">
            <a:extLst>
              <a:ext uri="{FF2B5EF4-FFF2-40B4-BE49-F238E27FC236}">
                <a16:creationId xmlns:a16="http://schemas.microsoft.com/office/drawing/2014/main" id="{0C01C7A5-C069-4911-8B61-C5A6944958BE}"/>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5337175" y="489602"/>
            <a:ext cx="6858000" cy="6858000"/>
          </a:xfrm>
          <a:prstGeom prst="rect">
            <a:avLst/>
          </a:prstGeom>
        </p:spPr>
      </p:pic>
    </p:spTree>
    <p:extLst>
      <p:ext uri="{BB962C8B-B14F-4D97-AF65-F5344CB8AC3E}">
        <p14:creationId xmlns:p14="http://schemas.microsoft.com/office/powerpoint/2010/main" val="3290524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Contact information:</a:t>
            </a:r>
          </a:p>
          <a:p>
            <a:pPr lvl="1"/>
            <a:r>
              <a:rPr lang="en-US" b="1" dirty="0"/>
              <a:t>James (Rusty) Baldwin</a:t>
            </a:r>
          </a:p>
          <a:p>
            <a:pPr lvl="1"/>
            <a:r>
              <a:rPr lang="en-US" dirty="0"/>
              <a:t>Global Solution Owner - Manufacturing</a:t>
            </a:r>
          </a:p>
          <a:p>
            <a:pPr lvl="1"/>
            <a:r>
              <a:rPr lang="en-US" dirty="0"/>
              <a:t>Digital Supply Chain</a:t>
            </a:r>
          </a:p>
          <a:p>
            <a:pPr lvl="1"/>
            <a:r>
              <a:rPr lang="en-US" dirty="0"/>
              <a:t>rusty.Baldwin@sap.com</a:t>
            </a:r>
          </a:p>
        </p:txBody>
      </p:sp>
      <p:sp>
        <p:nvSpPr>
          <p:cNvPr id="2" name="Title 1"/>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1881851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5" name="Picture Placeholder 24">
            <a:extLst>
              <a:ext uri="{FF2B5EF4-FFF2-40B4-BE49-F238E27FC236}">
                <a16:creationId xmlns:a16="http://schemas.microsoft.com/office/drawing/2014/main" id="{745AB124-D1C3-4C6B-AEED-A6C34C46088D}"/>
              </a:ext>
              <a:ext uri="{C183D7F6-B498-43B3-948B-1728B52AA6E4}">
                <adec:decorative xmlns:adec="http://schemas.microsoft.com/office/drawing/2017/decorative" val="1"/>
              </a:ext>
            </a:extLst>
          </p:cNvPr>
          <p:cNvPicPr>
            <a:picLocks noChangeAspect="1"/>
          </p:cNvPicPr>
          <p:nvPr/>
        </p:nvPicPr>
        <p:blipFill rotWithShape="1">
          <a:blip r:embed="rId3"/>
          <a:srcRect t="35821" b="4585"/>
          <a:stretch/>
        </p:blipFill>
        <p:spPr>
          <a:xfrm>
            <a:off x="1587" y="892"/>
            <a:ext cx="12190026" cy="6857108"/>
          </a:xfrm>
          <a:prstGeom prst="rect">
            <a:avLst/>
          </a:prstGeom>
        </p:spPr>
      </p:pic>
      <p:sp>
        <p:nvSpPr>
          <p:cNvPr id="11" name="Arrow: Down 9">
            <a:extLst>
              <a:ext uri="{FF2B5EF4-FFF2-40B4-BE49-F238E27FC236}">
                <a16:creationId xmlns:a16="http://schemas.microsoft.com/office/drawing/2014/main" id="{241ACEBC-0FF9-8E45-ABAF-A31BF804195A}"/>
              </a:ext>
            </a:extLst>
          </p:cNvPr>
          <p:cNvSpPr/>
          <p:nvPr/>
        </p:nvSpPr>
        <p:spPr bwMode="auto">
          <a:xfrm>
            <a:off x="10947493" y="1"/>
            <a:ext cx="1246094" cy="628650"/>
          </a:xfrm>
          <a:prstGeom prst="downArrow">
            <a:avLst>
              <a:gd name="adj1" fmla="val 100000"/>
              <a:gd name="adj2" fmla="val 26712"/>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82880" tIns="146304" rIns="182880" bIns="146304" numCol="1" spcCol="0" rtlCol="0" fromWordArt="0" anchor="t" anchorCtr="0" forceAA="0" compatLnSpc="1">
            <a:prstTxWarp prst="textNoShape">
              <a:avLst/>
            </a:prstTxWarp>
            <a:noAutofit/>
          </a:bodyPr>
          <a:lstStyle/>
          <a:p>
            <a:pPr algn="ctr" defTabSz="932472" fontAlgn="base">
              <a:spcBef>
                <a:spcPct val="0"/>
              </a:spcBef>
              <a:spcAft>
                <a:spcPct val="0"/>
              </a:spcAft>
            </a:pPr>
            <a:r>
              <a:rPr lang="en-US" sz="1100" b="1" dirty="0">
                <a:gradFill>
                  <a:gsLst>
                    <a:gs pos="0">
                      <a:schemeClr val="tx1"/>
                    </a:gs>
                    <a:gs pos="100000">
                      <a:schemeClr val="tx1"/>
                    </a:gs>
                  </a:gsLst>
                  <a:lin ang="5400000" scaled="1"/>
                </a:gradFill>
                <a:ea typeface="Segoe UI" pitchFamily="34" charset="0"/>
                <a:cs typeface="Segoe UI" pitchFamily="34" charset="0"/>
              </a:rPr>
              <a:t>3mn conversation</a:t>
            </a:r>
          </a:p>
        </p:txBody>
      </p:sp>
      <p:sp>
        <p:nvSpPr>
          <p:cNvPr id="22" name="Rectangle 21" descr="Digitalize supply chains and operationd to enable resilient, customer centric, and sustainable enterprises ">
            <a:extLst>
              <a:ext uri="{FF2B5EF4-FFF2-40B4-BE49-F238E27FC236}">
                <a16:creationId xmlns:a16="http://schemas.microsoft.com/office/drawing/2014/main" id="{54E6D170-9135-47C2-B402-4B2F535D1D97}"/>
              </a:ext>
            </a:extLst>
          </p:cNvPr>
          <p:cNvSpPr/>
          <p:nvPr/>
        </p:nvSpPr>
        <p:spPr bwMode="auto">
          <a:xfrm>
            <a:off x="1587" y="2676526"/>
            <a:ext cx="12188952" cy="4181475"/>
          </a:xfrm>
          <a:prstGeom prst="rect">
            <a:avLst/>
          </a:prstGeom>
          <a:gradFill>
            <a:gsLst>
              <a:gs pos="0">
                <a:schemeClr val="tx1">
                  <a:alpha val="76000"/>
                </a:schemeClr>
              </a:gs>
              <a:gs pos="100000">
                <a:schemeClr val="tx1">
                  <a:alpha val="0"/>
                </a:schemeClr>
              </a:gs>
            </a:gsLst>
            <a:lin ang="1620000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defRPr/>
            </a:pPr>
            <a:endParaRPr lang="en-US" sz="2000">
              <a:gradFill>
                <a:gsLst>
                  <a:gs pos="0">
                    <a:srgbClr val="000000"/>
                  </a:gs>
                  <a:gs pos="100000">
                    <a:srgbClr val="000000"/>
                  </a:gs>
                </a:gsLst>
                <a:lin ang="5400000" scaled="1"/>
              </a:gradFill>
              <a:latin typeface="Arial" panose="020B0604020202020204"/>
              <a:ea typeface="Segoe UI" pitchFamily="34" charset="0"/>
              <a:cs typeface="Segoe UI" pitchFamily="34" charset="0"/>
            </a:endParaRPr>
          </a:p>
        </p:txBody>
      </p:sp>
      <p:sp>
        <p:nvSpPr>
          <p:cNvPr id="24" name="Rectangle 23">
            <a:extLst>
              <a:ext uri="{FF2B5EF4-FFF2-40B4-BE49-F238E27FC236}">
                <a16:creationId xmlns:a16="http://schemas.microsoft.com/office/drawing/2014/main" id="{4C6C21F3-0E7B-43B8-AED9-6437E5E781F8}"/>
              </a:ext>
            </a:extLst>
          </p:cNvPr>
          <p:cNvSpPr/>
          <p:nvPr/>
        </p:nvSpPr>
        <p:spPr bwMode="auto">
          <a:xfrm>
            <a:off x="23007" y="4944516"/>
            <a:ext cx="2955254" cy="19050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400" fontAlgn="base">
              <a:spcBef>
                <a:spcPct val="50000"/>
              </a:spcBef>
              <a:spcAft>
                <a:spcPct val="0"/>
              </a:spcAft>
              <a:buClr>
                <a:srgbClr val="F0AB00"/>
              </a:buClr>
              <a:buSzPct val="80000"/>
              <a:defRPr/>
            </a:pPr>
            <a:r>
              <a:rPr lang="en-CA" sz="2400" b="1" kern="0" dirty="0">
                <a:gradFill>
                  <a:gsLst>
                    <a:gs pos="0">
                      <a:srgbClr val="FFFFFF"/>
                    </a:gs>
                    <a:gs pos="100000">
                      <a:srgbClr val="FFFFFF"/>
                    </a:gs>
                  </a:gsLst>
                  <a:lin ang="16200000" scaled="1"/>
                </a:gradFill>
                <a:latin typeface="Arial" panose="020B0604020202020204"/>
                <a:ea typeface="Arial Unicode MS"/>
                <a:cs typeface="Arial"/>
              </a:rPr>
              <a:t>Agility</a:t>
            </a:r>
          </a:p>
          <a:p>
            <a:pPr algn="ctr" defTabSz="914400" fontAlgn="base">
              <a:spcBef>
                <a:spcPct val="50000"/>
              </a:spcBef>
              <a:spcAft>
                <a:spcPct val="0"/>
              </a:spcAft>
              <a:buClr>
                <a:srgbClr val="F0AB00"/>
              </a:buClr>
              <a:buSzPct val="80000"/>
              <a:defRPr/>
            </a:pPr>
            <a:r>
              <a:rPr lang="en-CA" sz="1600" b="1" dirty="0">
                <a:gradFill>
                  <a:gsLst>
                    <a:gs pos="0">
                      <a:srgbClr val="FFFFFF"/>
                    </a:gs>
                    <a:gs pos="100000">
                      <a:srgbClr val="FFFFFF"/>
                    </a:gs>
                  </a:gsLst>
                  <a:lin ang="16200000" scaled="1"/>
                </a:gradFill>
                <a:latin typeface="Arial" panose="020B0604020202020204"/>
                <a:ea typeface="ＭＳ Ｐゴシック"/>
                <a:cs typeface="Arial"/>
              </a:rPr>
              <a:t>with synchronized planning and execution</a:t>
            </a:r>
          </a:p>
          <a:p>
            <a:pPr algn="ctr" defTabSz="914400">
              <a:spcBef>
                <a:spcPct val="50000"/>
              </a:spcBef>
              <a:spcAft>
                <a:spcPct val="0"/>
              </a:spcAft>
              <a:defRPr/>
            </a:pPr>
            <a:r>
              <a:rPr lang="en-CA" sz="1600" b="1" dirty="0">
                <a:gradFill>
                  <a:gsLst>
                    <a:gs pos="0">
                      <a:srgbClr val="FFFFFF"/>
                    </a:gs>
                    <a:gs pos="100000">
                      <a:srgbClr val="FFFFFF"/>
                    </a:gs>
                  </a:gsLst>
                  <a:lin ang="16200000" scaled="1"/>
                </a:gradFill>
                <a:latin typeface="Arial" panose="020B0604020202020204"/>
                <a:ea typeface="ＭＳ Ｐゴシック"/>
                <a:cs typeface="Arial"/>
              </a:rPr>
              <a:t> </a:t>
            </a:r>
            <a:endParaRPr lang="en-CA" sz="1800" b="1" dirty="0">
              <a:gradFill>
                <a:gsLst>
                  <a:gs pos="0">
                    <a:srgbClr val="FFFFFF"/>
                  </a:gs>
                  <a:gs pos="100000">
                    <a:srgbClr val="FFFFFF"/>
                  </a:gs>
                </a:gsLst>
                <a:lin ang="16200000" scaled="1"/>
              </a:gradFill>
              <a:latin typeface="Arial" panose="020B0604020202020204"/>
              <a:ea typeface="ＭＳ Ｐゴシック"/>
              <a:cs typeface="Arial"/>
            </a:endParaRPr>
          </a:p>
        </p:txBody>
      </p:sp>
      <p:sp>
        <p:nvSpPr>
          <p:cNvPr id="25" name="Rectangle 24">
            <a:extLst>
              <a:ext uri="{FF2B5EF4-FFF2-40B4-BE49-F238E27FC236}">
                <a16:creationId xmlns:a16="http://schemas.microsoft.com/office/drawing/2014/main" id="{D0CA0FB5-9617-49B6-A3E1-AE4E726A67C6}"/>
              </a:ext>
            </a:extLst>
          </p:cNvPr>
          <p:cNvSpPr/>
          <p:nvPr/>
        </p:nvSpPr>
        <p:spPr bwMode="auto">
          <a:xfrm>
            <a:off x="3057046" y="4944516"/>
            <a:ext cx="2955254" cy="19050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400" fontAlgn="base">
              <a:spcBef>
                <a:spcPct val="50000"/>
              </a:spcBef>
              <a:spcAft>
                <a:spcPct val="0"/>
              </a:spcAft>
              <a:buClr>
                <a:srgbClr val="F0AB00"/>
              </a:buClr>
              <a:buSzPct val="80000"/>
              <a:defRPr/>
            </a:pPr>
            <a:r>
              <a:rPr lang="en-US" sz="2400" b="1" kern="0" dirty="0">
                <a:gradFill>
                  <a:gsLst>
                    <a:gs pos="0">
                      <a:srgbClr val="FFFFFF"/>
                    </a:gs>
                    <a:gs pos="100000">
                      <a:srgbClr val="FFFFFF"/>
                    </a:gs>
                  </a:gsLst>
                  <a:lin ang="16200000" scaled="1"/>
                </a:gradFill>
                <a:latin typeface="Arial" panose="020B0604020202020204"/>
                <a:ea typeface="Arial Unicode MS"/>
                <a:cs typeface="Arial"/>
              </a:rPr>
              <a:t>Productivity</a:t>
            </a:r>
          </a:p>
          <a:p>
            <a:pPr algn="ctr" defTabSz="914400">
              <a:spcBef>
                <a:spcPct val="50000"/>
              </a:spcBef>
              <a:spcAft>
                <a:spcPct val="0"/>
              </a:spcAft>
              <a:defRPr/>
            </a:pPr>
            <a:r>
              <a:rPr lang="en-CA" sz="1600" b="1" dirty="0">
                <a:gradFill>
                  <a:gsLst>
                    <a:gs pos="0">
                      <a:srgbClr val="FFFFFF"/>
                    </a:gs>
                    <a:gs pos="100000">
                      <a:srgbClr val="FFFFFF"/>
                    </a:gs>
                  </a:gsLst>
                  <a:lin ang="16200000" scaled="1"/>
                </a:gradFill>
                <a:latin typeface="Arial" panose="020B0604020202020204"/>
                <a:ea typeface="ＭＳ Ｐゴシック"/>
                <a:cs typeface="Arial"/>
              </a:rPr>
              <a:t>Re-invent production, logistics, and services</a:t>
            </a:r>
          </a:p>
        </p:txBody>
      </p:sp>
      <p:sp>
        <p:nvSpPr>
          <p:cNvPr id="26" name="Rectangle 25">
            <a:extLst>
              <a:ext uri="{FF2B5EF4-FFF2-40B4-BE49-F238E27FC236}">
                <a16:creationId xmlns:a16="http://schemas.microsoft.com/office/drawing/2014/main" id="{DD597CD5-323F-4CCC-9FD7-762242B31AF9}"/>
              </a:ext>
            </a:extLst>
          </p:cNvPr>
          <p:cNvSpPr/>
          <p:nvPr/>
        </p:nvSpPr>
        <p:spPr bwMode="auto">
          <a:xfrm>
            <a:off x="6091085" y="4944516"/>
            <a:ext cx="2955254" cy="19050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400" fontAlgn="base">
              <a:spcBef>
                <a:spcPct val="50000"/>
              </a:spcBef>
              <a:spcAft>
                <a:spcPct val="0"/>
              </a:spcAft>
              <a:buClr>
                <a:srgbClr val="F0AB00"/>
              </a:buClr>
              <a:buSzPct val="80000"/>
              <a:defRPr/>
            </a:pPr>
            <a:r>
              <a:rPr lang="en-CA" sz="2400" b="1" kern="0" dirty="0">
                <a:gradFill>
                  <a:gsLst>
                    <a:gs pos="0">
                      <a:srgbClr val="FFFFFF"/>
                    </a:gs>
                    <a:gs pos="100000">
                      <a:srgbClr val="FFFFFF"/>
                    </a:gs>
                  </a:gsLst>
                  <a:lin ang="16200000" scaled="1"/>
                </a:gradFill>
                <a:latin typeface="Arial" panose="020B0604020202020204"/>
                <a:ea typeface="Arial Unicode MS"/>
                <a:cs typeface="Arial"/>
              </a:rPr>
              <a:t>Connectivity</a:t>
            </a:r>
          </a:p>
          <a:p>
            <a:pPr algn="ctr" defTabSz="914400">
              <a:spcBef>
                <a:spcPct val="50000"/>
              </a:spcBef>
              <a:spcAft>
                <a:spcPct val="0"/>
              </a:spcAft>
              <a:defRPr/>
            </a:pPr>
            <a:r>
              <a:rPr lang="en-CA" sz="1600" b="1" dirty="0">
                <a:gradFill>
                  <a:gsLst>
                    <a:gs pos="0">
                      <a:srgbClr val="FFFFFF"/>
                    </a:gs>
                    <a:gs pos="100000">
                      <a:srgbClr val="FFFFFF"/>
                    </a:gs>
                  </a:gsLst>
                  <a:lin ang="16200000" scaled="1"/>
                </a:gradFill>
                <a:latin typeface="Arial" panose="020B0604020202020204"/>
                <a:ea typeface="ＭＳ Ｐゴシック"/>
                <a:cs typeface="Arial"/>
              </a:rPr>
              <a:t>Unified, collaborative trading partner relationships</a:t>
            </a:r>
          </a:p>
        </p:txBody>
      </p:sp>
      <p:cxnSp>
        <p:nvCxnSpPr>
          <p:cNvPr id="27" name="Straight Connector 26">
            <a:extLst>
              <a:ext uri="{FF2B5EF4-FFF2-40B4-BE49-F238E27FC236}">
                <a16:creationId xmlns:a16="http://schemas.microsoft.com/office/drawing/2014/main" id="{33C9C39E-8DBB-4FD8-B38A-F0B073859427}"/>
              </a:ext>
              <a:ext uri="{C183D7F6-B498-43B3-948B-1728B52AA6E4}">
                <adec:decorative xmlns:adec="http://schemas.microsoft.com/office/drawing/2017/decorative" val="1"/>
              </a:ext>
            </a:extLst>
          </p:cNvPr>
          <p:cNvCxnSpPr>
            <a:cxnSpLocks/>
          </p:cNvCxnSpPr>
          <p:nvPr/>
        </p:nvCxnSpPr>
        <p:spPr>
          <a:xfrm>
            <a:off x="-22225" y="4886325"/>
            <a:ext cx="12239625" cy="0"/>
          </a:xfrm>
          <a:prstGeom prst="line">
            <a:avLst/>
          </a:prstGeom>
          <a:ln>
            <a:gradFill flip="none" rotWithShape="1">
              <a:gsLst>
                <a:gs pos="0">
                  <a:schemeClr val="accent1">
                    <a:lumMod val="5000"/>
                    <a:lumOff val="95000"/>
                    <a:alpha val="0"/>
                  </a:schemeClr>
                </a:gs>
                <a:gs pos="19000">
                  <a:schemeClr val="bg1"/>
                </a:gs>
                <a:gs pos="83000">
                  <a:schemeClr val="bg1"/>
                </a:gs>
                <a:gs pos="100000">
                  <a:schemeClr val="bg1">
                    <a:alpha val="0"/>
                  </a:schemeClr>
                </a:gs>
              </a:gsLst>
              <a:lin ang="0" scaled="1"/>
              <a:tileRect/>
            </a:gra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D401D451-17BE-4345-967F-794D8CB91240}"/>
              </a:ext>
            </a:extLst>
          </p:cNvPr>
          <p:cNvSpPr txBox="1"/>
          <p:nvPr/>
        </p:nvSpPr>
        <p:spPr>
          <a:xfrm>
            <a:off x="1654383" y="3305176"/>
            <a:ext cx="9293110" cy="1495794"/>
          </a:xfrm>
          <a:prstGeom prst="rect">
            <a:avLst/>
          </a:prstGeom>
          <a:noFill/>
        </p:spPr>
        <p:txBody>
          <a:bodyPr wrap="square" lIns="0" tIns="0" rIns="0" bIns="0" rtlCol="0">
            <a:spAutoFit/>
          </a:bodyPr>
          <a:lstStyle/>
          <a:p>
            <a:pPr algn="ctr" defTabSz="912813" eaLnBrk="0" fontAlgn="base" hangingPunct="0">
              <a:lnSpc>
                <a:spcPct val="90000"/>
              </a:lnSpc>
              <a:spcBef>
                <a:spcPct val="0"/>
              </a:spcBef>
              <a:spcAft>
                <a:spcPct val="0"/>
              </a:spcAft>
              <a:defRPr/>
            </a:pPr>
            <a:r>
              <a:rPr lang="en-US" sz="3600" b="1" dirty="0">
                <a:gradFill>
                  <a:gsLst>
                    <a:gs pos="0">
                      <a:srgbClr val="FFFFFF"/>
                    </a:gs>
                    <a:gs pos="100000">
                      <a:srgbClr val="FFFFFF"/>
                    </a:gs>
                  </a:gsLst>
                  <a:lin ang="10800000" scaled="1"/>
                </a:gradFill>
                <a:effectLst>
                  <a:outerShdw blurRad="406400" dir="2700000" algn="tl" rotWithShape="0">
                    <a:prstClr val="black"/>
                  </a:outerShdw>
                </a:effectLst>
              </a:rPr>
              <a:t>Digitalize supply chains and operations to enable resilient, customer centric, and sustainable enterprises</a:t>
            </a:r>
          </a:p>
        </p:txBody>
      </p:sp>
      <p:sp>
        <p:nvSpPr>
          <p:cNvPr id="14" name="Rectangle 13">
            <a:extLst>
              <a:ext uri="{FF2B5EF4-FFF2-40B4-BE49-F238E27FC236}">
                <a16:creationId xmlns:a16="http://schemas.microsoft.com/office/drawing/2014/main" id="{A253F3AF-3C5E-4DFF-A2A2-82ACDD8072F2}"/>
              </a:ext>
            </a:extLst>
          </p:cNvPr>
          <p:cNvSpPr/>
          <p:nvPr/>
        </p:nvSpPr>
        <p:spPr bwMode="auto">
          <a:xfrm>
            <a:off x="9125123" y="4944516"/>
            <a:ext cx="2955254" cy="19050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400" fontAlgn="base">
              <a:spcBef>
                <a:spcPct val="50000"/>
              </a:spcBef>
              <a:spcAft>
                <a:spcPct val="0"/>
              </a:spcAft>
              <a:buClr>
                <a:srgbClr val="F0AB00"/>
              </a:buClr>
              <a:buSzPct val="80000"/>
              <a:defRPr/>
            </a:pPr>
            <a:r>
              <a:rPr lang="en-CA" sz="2400" b="1" kern="0" dirty="0">
                <a:gradFill>
                  <a:gsLst>
                    <a:gs pos="0">
                      <a:srgbClr val="FFFFFF"/>
                    </a:gs>
                    <a:gs pos="100000">
                      <a:srgbClr val="FFFFFF"/>
                    </a:gs>
                  </a:gsLst>
                  <a:lin ang="16200000" scaled="1"/>
                </a:gradFill>
                <a:latin typeface="Arial" panose="020B0604020202020204"/>
                <a:ea typeface="Arial Unicode MS"/>
                <a:cs typeface="Arial"/>
              </a:rPr>
              <a:t>Sustainability</a:t>
            </a:r>
          </a:p>
          <a:p>
            <a:pPr algn="ctr" defTabSz="914400">
              <a:spcBef>
                <a:spcPct val="50000"/>
              </a:spcBef>
              <a:spcAft>
                <a:spcPct val="0"/>
              </a:spcAft>
              <a:defRPr/>
            </a:pPr>
            <a:r>
              <a:rPr lang="en-CA" sz="1600" b="1" dirty="0">
                <a:gradFill>
                  <a:gsLst>
                    <a:gs pos="0">
                      <a:srgbClr val="FFFFFF"/>
                    </a:gs>
                    <a:gs pos="100000">
                      <a:srgbClr val="FFFFFF"/>
                    </a:gs>
                  </a:gsLst>
                  <a:lin ang="16200000" scaled="1"/>
                </a:gradFill>
                <a:latin typeface="Arial" panose="020B0604020202020204"/>
                <a:ea typeface="ＭＳ Ｐゴシック"/>
                <a:cs typeface="Arial"/>
              </a:rPr>
              <a:t>Actively manage environmental and community impact</a:t>
            </a:r>
          </a:p>
        </p:txBody>
      </p:sp>
    </p:spTree>
    <p:extLst>
      <p:ext uri="{BB962C8B-B14F-4D97-AF65-F5344CB8AC3E}">
        <p14:creationId xmlns:p14="http://schemas.microsoft.com/office/powerpoint/2010/main" val="2533278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Agenda"/>
          <p:cNvSpPr>
            <a:spLocks noGrp="1"/>
          </p:cNvSpPr>
          <p:nvPr>
            <p:ph type="title"/>
          </p:nvPr>
        </p:nvSpPr>
        <p:spPr bwMode="gray">
          <a:xfrm>
            <a:off x="551768" y="291071"/>
            <a:ext cx="9620517" cy="369332"/>
          </a:xfrm>
        </p:spPr>
        <p:txBody>
          <a:bodyPr/>
          <a:lstStyle/>
          <a:p>
            <a:r>
              <a:rPr lang="en-US" dirty="0"/>
              <a:t>SAP Digital Supply Chain Delivers End-to-End Acceleration</a:t>
            </a:r>
          </a:p>
        </p:txBody>
      </p:sp>
      <p:pic>
        <p:nvPicPr>
          <p:cNvPr id="10" name="Biz Network">
            <a:extLst>
              <a:ext uri="{FF2B5EF4-FFF2-40B4-BE49-F238E27FC236}">
                <a16:creationId xmlns:a16="http://schemas.microsoft.com/office/drawing/2014/main" id="{953F82A1-6D97-45D4-BDDA-0495E875D16B}"/>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6240563" y="1052604"/>
            <a:ext cx="5937043" cy="5937043"/>
          </a:xfrm>
          <a:prstGeom prst="rect">
            <a:avLst/>
          </a:prstGeom>
        </p:spPr>
      </p:pic>
      <p:pic>
        <p:nvPicPr>
          <p:cNvPr id="12" name="Industry 4.0">
            <a:extLst>
              <a:ext uri="{FF2B5EF4-FFF2-40B4-BE49-F238E27FC236}">
                <a16:creationId xmlns:a16="http://schemas.microsoft.com/office/drawing/2014/main" id="{C696924C-7B0A-4CF4-AC71-3429CCA824F0}"/>
              </a:ext>
              <a:ext uri="{C183D7F6-B498-43B3-948B-1728B52AA6E4}">
                <adec:decorative xmlns:adec="http://schemas.microsoft.com/office/drawing/2017/decorative" val="1"/>
              </a:ext>
            </a:extLst>
          </p:cNvPr>
          <p:cNvPicPr>
            <a:picLocks noChangeAspect="1"/>
          </p:cNvPicPr>
          <p:nvPr/>
        </p:nvPicPr>
        <p:blipFill>
          <a:blip r:embed="rId4">
            <a:alphaModFix/>
          </a:blip>
          <a:stretch>
            <a:fillRect/>
          </a:stretch>
        </p:blipFill>
        <p:spPr>
          <a:xfrm>
            <a:off x="7251296" y="2096321"/>
            <a:ext cx="3850884" cy="3850884"/>
          </a:xfrm>
          <a:prstGeom prst="rect">
            <a:avLst/>
          </a:prstGeom>
        </p:spPr>
      </p:pic>
      <p:pic>
        <p:nvPicPr>
          <p:cNvPr id="13" name="synchronized planning">
            <a:extLst>
              <a:ext uri="{FF2B5EF4-FFF2-40B4-BE49-F238E27FC236}">
                <a16:creationId xmlns:a16="http://schemas.microsoft.com/office/drawing/2014/main" id="{02E4CE7E-4307-47C3-BD22-3520EA20648F}"/>
              </a:ext>
              <a:ext uri="{C183D7F6-B498-43B3-948B-1728B52AA6E4}">
                <adec:decorative xmlns:adec="http://schemas.microsoft.com/office/drawing/2017/decorative" val="1"/>
              </a:ext>
            </a:extLst>
          </p:cNvPr>
          <p:cNvPicPr>
            <a:picLocks noChangeAspect="1"/>
          </p:cNvPicPr>
          <p:nvPr/>
        </p:nvPicPr>
        <p:blipFill>
          <a:blip r:embed="rId5"/>
          <a:srcRect/>
          <a:stretch/>
        </p:blipFill>
        <p:spPr>
          <a:xfrm>
            <a:off x="8069609" y="2870950"/>
            <a:ext cx="2214258" cy="2235652"/>
          </a:xfrm>
          <a:prstGeom prst="rect">
            <a:avLst/>
          </a:prstGeom>
        </p:spPr>
      </p:pic>
      <p:pic>
        <p:nvPicPr>
          <p:cNvPr id="14" name="sustainable operations">
            <a:extLst>
              <a:ext uri="{FF2B5EF4-FFF2-40B4-BE49-F238E27FC236}">
                <a16:creationId xmlns:a16="http://schemas.microsoft.com/office/drawing/2014/main" id="{4AC63DA1-EC0D-4EF9-BDD8-A69D7FC7CDFB}"/>
              </a:ext>
              <a:ext uri="{C183D7F6-B498-43B3-948B-1728B52AA6E4}">
                <adec:decorative xmlns:adec="http://schemas.microsoft.com/office/drawing/2017/decorative" val="1"/>
              </a:ext>
            </a:extLst>
          </p:cNvPr>
          <p:cNvPicPr>
            <a:picLocks noChangeAspect="1"/>
          </p:cNvPicPr>
          <p:nvPr/>
        </p:nvPicPr>
        <p:blipFill>
          <a:blip r:embed="rId6"/>
          <a:srcRect/>
          <a:stretch/>
        </p:blipFill>
        <p:spPr>
          <a:xfrm>
            <a:off x="8524485" y="3286021"/>
            <a:ext cx="1369202" cy="1398543"/>
          </a:xfrm>
          <a:prstGeom prst="rect">
            <a:avLst/>
          </a:prstGeom>
        </p:spPr>
      </p:pic>
      <p:pic>
        <p:nvPicPr>
          <p:cNvPr id="15" name="circle arrows">
            <a:extLst>
              <a:ext uri="{FF2B5EF4-FFF2-40B4-BE49-F238E27FC236}">
                <a16:creationId xmlns:a16="http://schemas.microsoft.com/office/drawing/2014/main" id="{7EE1FA59-6495-44DD-B1AE-D83F3A3B8F52}"/>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7615356" y="2467662"/>
            <a:ext cx="3122764" cy="3144152"/>
          </a:xfrm>
          <a:prstGeom prst="rect">
            <a:avLst/>
          </a:prstGeom>
        </p:spPr>
      </p:pic>
      <p:grpSp>
        <p:nvGrpSpPr>
          <p:cNvPr id="16" name="Deliver">
            <a:extLst>
              <a:ext uri="{FF2B5EF4-FFF2-40B4-BE49-F238E27FC236}">
                <a16:creationId xmlns:a16="http://schemas.microsoft.com/office/drawing/2014/main" id="{1DEC081F-2C1B-4A3A-87B2-341AB16D965A}"/>
              </a:ext>
              <a:ext uri="{C183D7F6-B498-43B3-948B-1728B52AA6E4}">
                <adec:decorative xmlns:adec="http://schemas.microsoft.com/office/drawing/2017/decorative" val="1"/>
              </a:ext>
            </a:extLst>
          </p:cNvPr>
          <p:cNvGrpSpPr/>
          <p:nvPr/>
        </p:nvGrpSpPr>
        <p:grpSpPr>
          <a:xfrm>
            <a:off x="7983923" y="5034106"/>
            <a:ext cx="538997" cy="527132"/>
            <a:chOff x="8197367" y="5376570"/>
            <a:chExt cx="640080" cy="640080"/>
          </a:xfrm>
        </p:grpSpPr>
        <p:sp>
          <p:nvSpPr>
            <p:cNvPr id="17" name="deliver circle">
              <a:extLst>
                <a:ext uri="{FF2B5EF4-FFF2-40B4-BE49-F238E27FC236}">
                  <a16:creationId xmlns:a16="http://schemas.microsoft.com/office/drawing/2014/main" id="{C0CDBD92-87D5-4F4C-A027-401329B96DD0}"/>
                </a:ext>
              </a:extLst>
            </p:cNvPr>
            <p:cNvSpPr>
              <a:spLocks noChangeAspect="1"/>
            </p:cNvSpPr>
            <p:nvPr/>
          </p:nvSpPr>
          <p:spPr bwMode="gray">
            <a:xfrm>
              <a:off x="8197367" y="5376570"/>
              <a:ext cx="640080" cy="640080"/>
            </a:xfrm>
            <a:prstGeom prst="ellipse">
              <a:avLst/>
            </a:prstGeom>
            <a:solidFill>
              <a:srgbClr val="FFFFFF"/>
            </a:solidFill>
            <a:ln w="12700" algn="ctr">
              <a:solidFill>
                <a:srgbClr val="008FD3"/>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a:ln>
                  <a:noFill/>
                </a:ln>
                <a:solidFill>
                  <a:srgbClr val="FFFFFF"/>
                </a:solidFill>
                <a:effectLst/>
                <a:uLnTx/>
                <a:uFillTx/>
                <a:ea typeface="Arial Unicode MS" pitchFamily="34" charset="-128"/>
                <a:cs typeface="Arial Unicode MS" pitchFamily="34" charset="-128"/>
              </a:endParaRPr>
            </a:p>
          </p:txBody>
        </p:sp>
        <p:pic>
          <p:nvPicPr>
            <p:cNvPr id="18" name="deliver picto">
              <a:extLst>
                <a:ext uri="{FF2B5EF4-FFF2-40B4-BE49-F238E27FC236}">
                  <a16:creationId xmlns:a16="http://schemas.microsoft.com/office/drawing/2014/main" id="{1D557FF4-6101-4444-AFC6-C70E9570A240}"/>
                </a:ext>
              </a:extLst>
            </p:cNvPr>
            <p:cNvPicPr>
              <a:picLocks noChangeAspect="1"/>
            </p:cNvPicPr>
            <p:nvPr/>
          </p:nvPicPr>
          <p:blipFill>
            <a:blip r:embed="rId8"/>
            <a:srcRect/>
            <a:stretch/>
          </p:blipFill>
          <p:spPr>
            <a:xfrm>
              <a:off x="8263407" y="5480704"/>
              <a:ext cx="508000" cy="403677"/>
            </a:xfrm>
            <a:prstGeom prst="rect">
              <a:avLst/>
            </a:prstGeom>
          </p:spPr>
        </p:pic>
      </p:grpSp>
      <p:grpSp>
        <p:nvGrpSpPr>
          <p:cNvPr id="19" name="Design">
            <a:extLst>
              <a:ext uri="{FF2B5EF4-FFF2-40B4-BE49-F238E27FC236}">
                <a16:creationId xmlns:a16="http://schemas.microsoft.com/office/drawing/2014/main" id="{7AE46410-3352-44E7-8C6D-2F371F4344D0}"/>
              </a:ext>
              <a:ext uri="{C183D7F6-B498-43B3-948B-1728B52AA6E4}">
                <adec:decorative xmlns:adec="http://schemas.microsoft.com/office/drawing/2017/decorative" val="1"/>
              </a:ext>
            </a:extLst>
          </p:cNvPr>
          <p:cNvGrpSpPr/>
          <p:nvPr/>
        </p:nvGrpSpPr>
        <p:grpSpPr>
          <a:xfrm>
            <a:off x="8939587" y="2147411"/>
            <a:ext cx="538997" cy="527132"/>
            <a:chOff x="9291219" y="2018814"/>
            <a:chExt cx="640080" cy="640080"/>
          </a:xfrm>
        </p:grpSpPr>
        <p:sp>
          <p:nvSpPr>
            <p:cNvPr id="20" name="design circle">
              <a:extLst>
                <a:ext uri="{FF2B5EF4-FFF2-40B4-BE49-F238E27FC236}">
                  <a16:creationId xmlns:a16="http://schemas.microsoft.com/office/drawing/2014/main" id="{E6A8E153-2894-426F-97C2-273FC7FF5A53}"/>
                </a:ext>
              </a:extLst>
            </p:cNvPr>
            <p:cNvSpPr>
              <a:spLocks noChangeAspect="1"/>
            </p:cNvSpPr>
            <p:nvPr/>
          </p:nvSpPr>
          <p:spPr bwMode="gray">
            <a:xfrm>
              <a:off x="9291219" y="2018814"/>
              <a:ext cx="640080" cy="640080"/>
            </a:xfrm>
            <a:prstGeom prst="ellipse">
              <a:avLst/>
            </a:prstGeom>
            <a:solidFill>
              <a:srgbClr val="FFFFFF"/>
            </a:solidFill>
            <a:ln w="12700" algn="ctr">
              <a:solidFill>
                <a:srgbClr val="008FD3"/>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a:ln>
                  <a:noFill/>
                </a:ln>
                <a:solidFill>
                  <a:srgbClr val="FFFFFF"/>
                </a:solidFill>
                <a:effectLst/>
                <a:uLnTx/>
                <a:uFillTx/>
                <a:ea typeface="Arial Unicode MS" pitchFamily="34" charset="-128"/>
                <a:cs typeface="Arial Unicode MS" pitchFamily="34" charset="-128"/>
              </a:endParaRPr>
            </a:p>
          </p:txBody>
        </p:sp>
        <p:pic>
          <p:nvPicPr>
            <p:cNvPr id="21" name="design picto">
              <a:extLst>
                <a:ext uri="{FF2B5EF4-FFF2-40B4-BE49-F238E27FC236}">
                  <a16:creationId xmlns:a16="http://schemas.microsoft.com/office/drawing/2014/main" id="{6AD5C751-6D90-4AC8-B68F-EE83A63C32E1}"/>
                </a:ext>
              </a:extLst>
            </p:cNvPr>
            <p:cNvPicPr>
              <a:picLocks noChangeAspect="1"/>
            </p:cNvPicPr>
            <p:nvPr/>
          </p:nvPicPr>
          <p:blipFill>
            <a:blip r:embed="rId9"/>
            <a:srcRect/>
            <a:stretch/>
          </p:blipFill>
          <p:spPr>
            <a:xfrm>
              <a:off x="9350909" y="2083510"/>
              <a:ext cx="520700" cy="510685"/>
            </a:xfrm>
            <a:prstGeom prst="rect">
              <a:avLst/>
            </a:prstGeom>
          </p:spPr>
        </p:pic>
      </p:grpSp>
      <p:grpSp>
        <p:nvGrpSpPr>
          <p:cNvPr id="22" name="Manufacture">
            <a:extLst>
              <a:ext uri="{FF2B5EF4-FFF2-40B4-BE49-F238E27FC236}">
                <a16:creationId xmlns:a16="http://schemas.microsoft.com/office/drawing/2014/main" id="{0D7E8DA9-7FFA-4A89-9BF1-C9CA96F49691}"/>
              </a:ext>
              <a:ext uri="{C183D7F6-B498-43B3-948B-1728B52AA6E4}">
                <adec:decorative xmlns:adec="http://schemas.microsoft.com/office/drawing/2017/decorative" val="1"/>
              </a:ext>
            </a:extLst>
          </p:cNvPr>
          <p:cNvGrpSpPr/>
          <p:nvPr/>
        </p:nvGrpSpPr>
        <p:grpSpPr>
          <a:xfrm>
            <a:off x="9943879" y="4972045"/>
            <a:ext cx="538997" cy="527132"/>
            <a:chOff x="10389016" y="5376570"/>
            <a:chExt cx="640080" cy="640080"/>
          </a:xfrm>
          <a:effectLst>
            <a:glow rad="228600">
              <a:schemeClr val="accent1">
                <a:satMod val="175000"/>
                <a:alpha val="73000"/>
              </a:schemeClr>
            </a:glow>
          </a:effectLst>
        </p:grpSpPr>
        <p:sp>
          <p:nvSpPr>
            <p:cNvPr id="23" name="manufacture circle">
              <a:extLst>
                <a:ext uri="{FF2B5EF4-FFF2-40B4-BE49-F238E27FC236}">
                  <a16:creationId xmlns:a16="http://schemas.microsoft.com/office/drawing/2014/main" id="{850D0AD2-4D62-4211-A7E0-50FBEE32AA55}"/>
                </a:ext>
              </a:extLst>
            </p:cNvPr>
            <p:cNvSpPr>
              <a:spLocks noChangeAspect="1"/>
            </p:cNvSpPr>
            <p:nvPr/>
          </p:nvSpPr>
          <p:spPr bwMode="gray">
            <a:xfrm>
              <a:off x="10389016" y="5376570"/>
              <a:ext cx="640080" cy="640080"/>
            </a:xfrm>
            <a:prstGeom prst="ellipse">
              <a:avLst/>
            </a:prstGeom>
            <a:solidFill>
              <a:srgbClr val="FFFFFF"/>
            </a:solidFill>
            <a:ln w="12700" algn="ctr">
              <a:solidFill>
                <a:srgbClr val="008FD3"/>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a:ln>
                  <a:noFill/>
                </a:ln>
                <a:solidFill>
                  <a:srgbClr val="FFFFFF"/>
                </a:solidFill>
                <a:effectLst/>
                <a:uLnTx/>
                <a:uFillTx/>
                <a:ea typeface="Arial Unicode MS" pitchFamily="34" charset="-128"/>
                <a:cs typeface="Arial Unicode MS" pitchFamily="34" charset="-128"/>
              </a:endParaRPr>
            </a:p>
          </p:txBody>
        </p:sp>
        <p:pic>
          <p:nvPicPr>
            <p:cNvPr id="24" name="manufacture picto">
              <a:extLst>
                <a:ext uri="{FF2B5EF4-FFF2-40B4-BE49-F238E27FC236}">
                  <a16:creationId xmlns:a16="http://schemas.microsoft.com/office/drawing/2014/main" id="{4B88053F-C82D-450C-BB44-3438D26B07C5}"/>
                </a:ext>
              </a:extLst>
            </p:cNvPr>
            <p:cNvPicPr>
              <a:picLocks noChangeAspect="1"/>
            </p:cNvPicPr>
            <p:nvPr/>
          </p:nvPicPr>
          <p:blipFill>
            <a:blip r:embed="rId10"/>
            <a:srcRect/>
            <a:stretch/>
          </p:blipFill>
          <p:spPr>
            <a:xfrm>
              <a:off x="10523203" y="5493410"/>
              <a:ext cx="371706" cy="406400"/>
            </a:xfrm>
            <a:prstGeom prst="rect">
              <a:avLst/>
            </a:prstGeom>
          </p:spPr>
        </p:pic>
      </p:grpSp>
      <p:grpSp>
        <p:nvGrpSpPr>
          <p:cNvPr id="25" name="Operate">
            <a:extLst>
              <a:ext uri="{FF2B5EF4-FFF2-40B4-BE49-F238E27FC236}">
                <a16:creationId xmlns:a16="http://schemas.microsoft.com/office/drawing/2014/main" id="{F3907E5A-7837-4935-9F1F-D03C472D29DF}"/>
              </a:ext>
              <a:ext uri="{C183D7F6-B498-43B3-948B-1728B52AA6E4}">
                <adec:decorative xmlns:adec="http://schemas.microsoft.com/office/drawing/2017/decorative" val="1"/>
              </a:ext>
            </a:extLst>
          </p:cNvPr>
          <p:cNvGrpSpPr/>
          <p:nvPr/>
        </p:nvGrpSpPr>
        <p:grpSpPr>
          <a:xfrm>
            <a:off x="7375923" y="3173332"/>
            <a:ext cx="538997" cy="527132"/>
            <a:chOff x="7518200" y="3297993"/>
            <a:chExt cx="640080" cy="640080"/>
          </a:xfrm>
        </p:grpSpPr>
        <p:sp>
          <p:nvSpPr>
            <p:cNvPr id="26" name="operate circle">
              <a:extLst>
                <a:ext uri="{FF2B5EF4-FFF2-40B4-BE49-F238E27FC236}">
                  <a16:creationId xmlns:a16="http://schemas.microsoft.com/office/drawing/2014/main" id="{20898F83-1281-4AD6-8019-696F480F3B8A}"/>
                </a:ext>
              </a:extLst>
            </p:cNvPr>
            <p:cNvSpPr>
              <a:spLocks noChangeAspect="1"/>
            </p:cNvSpPr>
            <p:nvPr/>
          </p:nvSpPr>
          <p:spPr bwMode="gray">
            <a:xfrm>
              <a:off x="7518200" y="3297993"/>
              <a:ext cx="640080" cy="640080"/>
            </a:xfrm>
            <a:prstGeom prst="ellipse">
              <a:avLst/>
            </a:prstGeom>
            <a:solidFill>
              <a:srgbClr val="FFFFFF"/>
            </a:solidFill>
            <a:ln w="12700" algn="ctr">
              <a:solidFill>
                <a:srgbClr val="008FD3"/>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a:ln>
                  <a:noFill/>
                </a:ln>
                <a:solidFill>
                  <a:srgbClr val="FFFFFF"/>
                </a:solidFill>
                <a:effectLst/>
                <a:uLnTx/>
                <a:uFillTx/>
                <a:ea typeface="Arial Unicode MS" pitchFamily="34" charset="-128"/>
                <a:cs typeface="Arial Unicode MS" pitchFamily="34" charset="-128"/>
              </a:endParaRPr>
            </a:p>
          </p:txBody>
        </p:sp>
        <p:pic>
          <p:nvPicPr>
            <p:cNvPr id="27" name="operate picto">
              <a:extLst>
                <a:ext uri="{FF2B5EF4-FFF2-40B4-BE49-F238E27FC236}">
                  <a16:creationId xmlns:a16="http://schemas.microsoft.com/office/drawing/2014/main" id="{04686B54-B9B5-4801-BBC8-1A64E7985254}"/>
                </a:ext>
              </a:extLst>
            </p:cNvPr>
            <p:cNvPicPr>
              <a:picLocks noChangeAspect="1"/>
            </p:cNvPicPr>
            <p:nvPr/>
          </p:nvPicPr>
          <p:blipFill>
            <a:blip r:embed="rId11"/>
            <a:srcRect/>
            <a:stretch/>
          </p:blipFill>
          <p:spPr>
            <a:xfrm>
              <a:off x="7655611" y="3383083"/>
              <a:ext cx="365258" cy="469900"/>
            </a:xfrm>
            <a:prstGeom prst="rect">
              <a:avLst/>
            </a:prstGeom>
          </p:spPr>
        </p:pic>
      </p:grpSp>
      <p:grpSp>
        <p:nvGrpSpPr>
          <p:cNvPr id="28" name="Plan">
            <a:extLst>
              <a:ext uri="{FF2B5EF4-FFF2-40B4-BE49-F238E27FC236}">
                <a16:creationId xmlns:a16="http://schemas.microsoft.com/office/drawing/2014/main" id="{CD3EA29D-7484-4B9B-8495-E5714D5DCCE8}"/>
              </a:ext>
              <a:ext uri="{C183D7F6-B498-43B3-948B-1728B52AA6E4}">
                <adec:decorative xmlns:adec="http://schemas.microsoft.com/office/drawing/2017/decorative" val="1"/>
              </a:ext>
            </a:extLst>
          </p:cNvPr>
          <p:cNvGrpSpPr/>
          <p:nvPr/>
        </p:nvGrpSpPr>
        <p:grpSpPr>
          <a:xfrm>
            <a:off x="10398939" y="3185374"/>
            <a:ext cx="538997" cy="527132"/>
            <a:chOff x="11057398" y="3297993"/>
            <a:chExt cx="640080" cy="640080"/>
          </a:xfrm>
        </p:grpSpPr>
        <p:sp>
          <p:nvSpPr>
            <p:cNvPr id="29" name="plan circle">
              <a:extLst>
                <a:ext uri="{FF2B5EF4-FFF2-40B4-BE49-F238E27FC236}">
                  <a16:creationId xmlns:a16="http://schemas.microsoft.com/office/drawing/2014/main" id="{AB17856E-6253-420D-8110-A59AE6CBB643}"/>
                </a:ext>
              </a:extLst>
            </p:cNvPr>
            <p:cNvSpPr>
              <a:spLocks noChangeAspect="1"/>
            </p:cNvSpPr>
            <p:nvPr/>
          </p:nvSpPr>
          <p:spPr bwMode="gray">
            <a:xfrm>
              <a:off x="11057398" y="3297993"/>
              <a:ext cx="640080" cy="640080"/>
            </a:xfrm>
            <a:prstGeom prst="ellipse">
              <a:avLst/>
            </a:prstGeom>
            <a:solidFill>
              <a:srgbClr val="FFFFFF"/>
            </a:solidFill>
            <a:ln w="12700" algn="ctr">
              <a:solidFill>
                <a:srgbClr val="008FD3"/>
              </a:solidFill>
              <a:miter lim="800000"/>
              <a:headEnd/>
              <a:tailEnd/>
            </a:ln>
          </p:spPr>
          <p:txBody>
            <a:bodyPr lIns="90000" tIns="72000" rIns="90000" bIns="72000" rtlCol="0" anchor="ctr"/>
            <a:lstStyle/>
            <a:p>
              <a:pPr marL="0" marR="0" lvl="0" indent="0" algn="ctr" defTabSz="91440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a:ln>
                  <a:noFill/>
                </a:ln>
                <a:solidFill>
                  <a:srgbClr val="FFFFFF"/>
                </a:solidFill>
                <a:effectLst/>
                <a:uLnTx/>
                <a:uFillTx/>
                <a:ea typeface="Arial Unicode MS" pitchFamily="34" charset="-128"/>
                <a:cs typeface="Arial Unicode MS" pitchFamily="34" charset="-128"/>
              </a:endParaRPr>
            </a:p>
          </p:txBody>
        </p:sp>
        <p:pic>
          <p:nvPicPr>
            <p:cNvPr id="30" name="plan picto">
              <a:extLst>
                <a:ext uri="{FF2B5EF4-FFF2-40B4-BE49-F238E27FC236}">
                  <a16:creationId xmlns:a16="http://schemas.microsoft.com/office/drawing/2014/main" id="{51B7C2FE-8808-44ED-83B9-49227917049C}"/>
                </a:ext>
              </a:extLst>
            </p:cNvPr>
            <p:cNvPicPr>
              <a:picLocks noChangeAspect="1"/>
            </p:cNvPicPr>
            <p:nvPr/>
          </p:nvPicPr>
          <p:blipFill>
            <a:blip r:embed="rId12"/>
            <a:srcRect/>
            <a:stretch/>
          </p:blipFill>
          <p:spPr>
            <a:xfrm>
              <a:off x="11171244" y="3370383"/>
              <a:ext cx="426170" cy="462441"/>
            </a:xfrm>
            <a:prstGeom prst="rect">
              <a:avLst/>
            </a:prstGeom>
          </p:spPr>
        </p:pic>
      </p:grpSp>
      <p:sp>
        <p:nvSpPr>
          <p:cNvPr id="31" name="design text">
            <a:extLst>
              <a:ext uri="{FF2B5EF4-FFF2-40B4-BE49-F238E27FC236}">
                <a16:creationId xmlns:a16="http://schemas.microsoft.com/office/drawing/2014/main" id="{EC15AE67-E728-4810-84A2-73FDA332DAE6}"/>
              </a:ext>
            </a:extLst>
          </p:cNvPr>
          <p:cNvSpPr txBox="1"/>
          <p:nvPr/>
        </p:nvSpPr>
        <p:spPr>
          <a:xfrm>
            <a:off x="8742733" y="2669017"/>
            <a:ext cx="808371" cy="176972"/>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US" sz="1150" kern="0">
                <a:solidFill>
                  <a:srgbClr val="008FD3"/>
                </a:solidFill>
                <a:ea typeface="Arial Unicode MS" pitchFamily="34" charset="-128"/>
                <a:cs typeface="Arial Unicode MS" pitchFamily="34" charset="-128"/>
              </a:rPr>
              <a:t>Design</a:t>
            </a:r>
          </a:p>
        </p:txBody>
      </p:sp>
      <p:sp>
        <p:nvSpPr>
          <p:cNvPr id="32" name="manufacture text">
            <a:extLst>
              <a:ext uri="{FF2B5EF4-FFF2-40B4-BE49-F238E27FC236}">
                <a16:creationId xmlns:a16="http://schemas.microsoft.com/office/drawing/2014/main" id="{2F313411-D915-4251-8178-B723A73648F7}"/>
              </a:ext>
            </a:extLst>
          </p:cNvPr>
          <p:cNvSpPr txBox="1"/>
          <p:nvPr/>
        </p:nvSpPr>
        <p:spPr>
          <a:xfrm rot="19440000">
            <a:off x="9542195" y="4843202"/>
            <a:ext cx="833996" cy="176972"/>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US" sz="1150" kern="0">
                <a:solidFill>
                  <a:srgbClr val="008FD3"/>
                </a:solidFill>
                <a:ea typeface="Arial Unicode MS" pitchFamily="34" charset="-128"/>
                <a:cs typeface="Arial Unicode MS" pitchFamily="34" charset="-128"/>
              </a:rPr>
              <a:t>Manufacture</a:t>
            </a:r>
          </a:p>
        </p:txBody>
      </p:sp>
      <p:sp>
        <p:nvSpPr>
          <p:cNvPr id="33" name="deliver text">
            <a:extLst>
              <a:ext uri="{FF2B5EF4-FFF2-40B4-BE49-F238E27FC236}">
                <a16:creationId xmlns:a16="http://schemas.microsoft.com/office/drawing/2014/main" id="{4064B5D4-C46A-4E41-8B0F-D829971F36C9}"/>
              </a:ext>
            </a:extLst>
          </p:cNvPr>
          <p:cNvSpPr txBox="1"/>
          <p:nvPr/>
        </p:nvSpPr>
        <p:spPr>
          <a:xfrm rot="2160000">
            <a:off x="8094240" y="4871399"/>
            <a:ext cx="808371" cy="176972"/>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US" sz="1150" kern="0">
                <a:solidFill>
                  <a:srgbClr val="008FD3"/>
                </a:solidFill>
                <a:ea typeface="Arial Unicode MS" pitchFamily="34" charset="-128"/>
                <a:cs typeface="Arial Unicode MS" pitchFamily="34" charset="-128"/>
              </a:rPr>
              <a:t>Deliver</a:t>
            </a:r>
          </a:p>
        </p:txBody>
      </p:sp>
      <p:sp>
        <p:nvSpPr>
          <p:cNvPr id="34" name="operate text">
            <a:extLst>
              <a:ext uri="{FF2B5EF4-FFF2-40B4-BE49-F238E27FC236}">
                <a16:creationId xmlns:a16="http://schemas.microsoft.com/office/drawing/2014/main" id="{16158CFF-D679-4087-BD4B-299EA9166E9B}"/>
              </a:ext>
            </a:extLst>
          </p:cNvPr>
          <p:cNvSpPr txBox="1"/>
          <p:nvPr/>
        </p:nvSpPr>
        <p:spPr>
          <a:xfrm rot="17280000">
            <a:off x="7607157" y="3496605"/>
            <a:ext cx="790576" cy="176972"/>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US" sz="1150" kern="0" dirty="0">
                <a:solidFill>
                  <a:srgbClr val="008FD3"/>
                </a:solidFill>
                <a:ea typeface="Arial Unicode MS" pitchFamily="34" charset="-128"/>
                <a:cs typeface="Arial Unicode MS" pitchFamily="34" charset="-128"/>
              </a:rPr>
              <a:t>Operate</a:t>
            </a:r>
          </a:p>
        </p:txBody>
      </p:sp>
      <p:sp>
        <p:nvSpPr>
          <p:cNvPr id="35" name="plan text">
            <a:extLst>
              <a:ext uri="{FF2B5EF4-FFF2-40B4-BE49-F238E27FC236}">
                <a16:creationId xmlns:a16="http://schemas.microsoft.com/office/drawing/2014/main" id="{573631B9-42A0-464F-8D40-9EA71CF01FA3}"/>
              </a:ext>
            </a:extLst>
          </p:cNvPr>
          <p:cNvSpPr txBox="1"/>
          <p:nvPr/>
        </p:nvSpPr>
        <p:spPr>
          <a:xfrm rot="4320000">
            <a:off x="9953274" y="3484314"/>
            <a:ext cx="790576" cy="176972"/>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US" sz="1150" kern="0">
                <a:solidFill>
                  <a:srgbClr val="008FD3"/>
                </a:solidFill>
                <a:ea typeface="Arial Unicode MS" pitchFamily="34" charset="-128"/>
                <a:cs typeface="Arial Unicode MS" pitchFamily="34" charset="-128"/>
              </a:rPr>
              <a:t>Plan</a:t>
            </a:r>
          </a:p>
        </p:txBody>
      </p:sp>
      <p:sp>
        <p:nvSpPr>
          <p:cNvPr id="36" name="TextBox 35">
            <a:extLst>
              <a:ext uri="{FF2B5EF4-FFF2-40B4-BE49-F238E27FC236}">
                <a16:creationId xmlns:a16="http://schemas.microsoft.com/office/drawing/2014/main" id="{267B6C7E-0FA4-4B6F-BD3B-7BFA637708A3}"/>
              </a:ext>
            </a:extLst>
          </p:cNvPr>
          <p:cNvSpPr txBox="1"/>
          <p:nvPr/>
        </p:nvSpPr>
        <p:spPr>
          <a:xfrm>
            <a:off x="551768" y="1339484"/>
            <a:ext cx="7701654" cy="553998"/>
          </a:xfrm>
          <a:prstGeom prst="rect">
            <a:avLst/>
          </a:prstGeom>
          <a:noFill/>
        </p:spPr>
        <p:txBody>
          <a:bodyPr wrap="square" lIns="0" tIns="0" rIns="0" bIns="0" rtlCol="0">
            <a:spAutoFit/>
          </a:bodyPr>
          <a:lstStyle/>
          <a:p>
            <a:pPr marL="0" marR="0" lvl="0" indent="0" defTabSz="914400" eaLnBrk="1" fontAlgn="base" latinLnBrk="0" hangingPunct="1">
              <a:lnSpc>
                <a:spcPct val="100000"/>
              </a:lnSpc>
              <a:spcBef>
                <a:spcPct val="50000"/>
              </a:spcBef>
              <a:spcAft>
                <a:spcPct val="0"/>
              </a:spcAft>
              <a:buClr>
                <a:srgbClr val="F0AB00"/>
              </a:buClr>
              <a:buSzPct val="80000"/>
              <a:buFontTx/>
              <a:buNone/>
              <a:tabLst/>
              <a:defRPr/>
            </a:pPr>
            <a:r>
              <a:rPr kumimoji="0" lang="en-US" sz="1800" b="0" i="0" u="none" strike="noStrike" kern="0" cap="none" spc="0" normalizeH="0" baseline="0" noProof="0">
                <a:ln>
                  <a:noFill/>
                </a:ln>
                <a:solidFill>
                  <a:srgbClr val="000000"/>
                </a:solidFill>
                <a:effectLst/>
                <a:uLnTx/>
                <a:uFillTx/>
              </a:rPr>
              <a:t>Creating the responsive design-to-operate process and customer-centric supply chain that are the backbone of a resilient business</a:t>
            </a:r>
            <a:endParaRPr kumimoji="0" lang="en-US" sz="1800" b="0" i="0" u="none" strike="noStrike" kern="0" cap="none" spc="0" normalizeH="0" baseline="0" noProof="0">
              <a:ln>
                <a:noFill/>
              </a:ln>
              <a:solidFill>
                <a:srgbClr val="000000"/>
              </a:solidFill>
              <a:effectLst/>
              <a:uLnTx/>
              <a:uFillTx/>
              <a:ea typeface="Arial Unicode MS" pitchFamily="34" charset="-128"/>
              <a:cs typeface="Arial Unicode MS" pitchFamily="34" charset="-128"/>
            </a:endParaRPr>
          </a:p>
        </p:txBody>
      </p:sp>
      <p:sp>
        <p:nvSpPr>
          <p:cNvPr id="37" name="Rectangle 36">
            <a:extLst>
              <a:ext uri="{FF2B5EF4-FFF2-40B4-BE49-F238E27FC236}">
                <a16:creationId xmlns:a16="http://schemas.microsoft.com/office/drawing/2014/main" id="{89096C65-439D-4C3D-BDFA-03ECC3C13217}"/>
              </a:ext>
            </a:extLst>
          </p:cNvPr>
          <p:cNvSpPr/>
          <p:nvPr/>
        </p:nvSpPr>
        <p:spPr>
          <a:xfrm>
            <a:off x="2752117" y="2704554"/>
            <a:ext cx="3217793" cy="492443"/>
          </a:xfrm>
          <a:prstGeom prst="rect">
            <a:avLst/>
          </a:prstGeom>
        </p:spPr>
        <p:txBody>
          <a:bodyPr wrap="square" lIns="0" tIns="0" rIns="0" bIns="0">
            <a:spAutoFit/>
          </a:bodyPr>
          <a:lstStyle/>
          <a:p>
            <a:pPr marL="0" marR="0" lvl="0" indent="0" defTabSz="914126" eaLnBrk="1" fontAlgn="auto" latinLnBrk="0" hangingPunct="1">
              <a:lnSpc>
                <a:spcPct val="100000"/>
              </a:lnSpc>
              <a:spcBef>
                <a:spcPts val="0"/>
              </a:spcBef>
              <a:spcAft>
                <a:spcPts val="600"/>
              </a:spcAft>
              <a:buClrTx/>
              <a:buSzTx/>
              <a:buFontTx/>
              <a:buNone/>
              <a:tabLst/>
              <a:defRPr/>
            </a:pPr>
            <a:r>
              <a:rPr kumimoji="0" lang="en-US" sz="1600" b="0" i="0" u="none" strike="noStrike" kern="0" cap="none" spc="0" normalizeH="0" baseline="0" noProof="0">
                <a:ln>
                  <a:noFill/>
                </a:ln>
                <a:solidFill>
                  <a:srgbClr val="F0AB00"/>
                </a:solidFill>
                <a:effectLst/>
                <a:uLnTx/>
                <a:uFillTx/>
              </a:rPr>
              <a:t>Synchronize planning and execution</a:t>
            </a:r>
          </a:p>
        </p:txBody>
      </p:sp>
      <p:sp>
        <p:nvSpPr>
          <p:cNvPr id="38" name="Rectangle 37">
            <a:extLst>
              <a:ext uri="{FF2B5EF4-FFF2-40B4-BE49-F238E27FC236}">
                <a16:creationId xmlns:a16="http://schemas.microsoft.com/office/drawing/2014/main" id="{75CB556D-8827-4FD2-B698-B99C7C8C7A43}"/>
              </a:ext>
            </a:extLst>
          </p:cNvPr>
          <p:cNvSpPr/>
          <p:nvPr/>
        </p:nvSpPr>
        <p:spPr>
          <a:xfrm>
            <a:off x="2752117" y="4485562"/>
            <a:ext cx="3217793" cy="492443"/>
          </a:xfrm>
          <a:prstGeom prst="rect">
            <a:avLst/>
          </a:prstGeom>
        </p:spPr>
        <p:txBody>
          <a:bodyPr wrap="square" lIns="0" tIns="0" rIns="0" bIns="0">
            <a:spAutoFit/>
          </a:bodyPr>
          <a:lstStyle/>
          <a:p>
            <a:pPr marL="0" marR="0" lvl="0" indent="0" defTabSz="914126" eaLnBrk="1" fontAlgn="auto" latinLnBrk="0" hangingPunct="1">
              <a:lnSpc>
                <a:spcPct val="100000"/>
              </a:lnSpc>
              <a:spcBef>
                <a:spcPts val="0"/>
              </a:spcBef>
              <a:spcAft>
                <a:spcPts val="600"/>
              </a:spcAft>
              <a:buClrTx/>
              <a:buSzTx/>
              <a:buFontTx/>
              <a:buNone/>
              <a:tabLst/>
              <a:defRPr/>
            </a:pPr>
            <a:r>
              <a:rPr kumimoji="0" lang="en-US" sz="1600" b="0" i="0" u="none" strike="noStrike" kern="0" cap="none" spc="0" normalizeH="0" baseline="0" noProof="0">
                <a:ln>
                  <a:noFill/>
                </a:ln>
                <a:solidFill>
                  <a:srgbClr val="F0AB00"/>
                </a:solidFill>
                <a:effectLst/>
                <a:uLnTx/>
                <a:uFillTx/>
              </a:rPr>
              <a:t>Redefine trading partner collaboration</a:t>
            </a:r>
          </a:p>
        </p:txBody>
      </p:sp>
      <p:sp>
        <p:nvSpPr>
          <p:cNvPr id="39" name="Rectangle 38">
            <a:extLst>
              <a:ext uri="{FF2B5EF4-FFF2-40B4-BE49-F238E27FC236}">
                <a16:creationId xmlns:a16="http://schemas.microsoft.com/office/drawing/2014/main" id="{0A6B9AA0-551E-4B98-A2A3-D4A10FB2B8DA}"/>
              </a:ext>
            </a:extLst>
          </p:cNvPr>
          <p:cNvSpPr/>
          <p:nvPr/>
        </p:nvSpPr>
        <p:spPr>
          <a:xfrm>
            <a:off x="2752117" y="5376067"/>
            <a:ext cx="3217793" cy="246221"/>
          </a:xfrm>
          <a:prstGeom prst="rect">
            <a:avLst/>
          </a:prstGeom>
        </p:spPr>
        <p:txBody>
          <a:bodyPr wrap="square" lIns="0" tIns="0" rIns="0" bIns="0">
            <a:spAutoFit/>
          </a:bodyPr>
          <a:lstStyle/>
          <a:p>
            <a:pPr marL="0" marR="0" lvl="0" indent="0" defTabSz="914126" eaLnBrk="1" fontAlgn="auto" latinLnBrk="0" hangingPunct="1">
              <a:lnSpc>
                <a:spcPct val="100000"/>
              </a:lnSpc>
              <a:spcBef>
                <a:spcPts val="0"/>
              </a:spcBef>
              <a:spcAft>
                <a:spcPts val="600"/>
              </a:spcAft>
              <a:buClrTx/>
              <a:buSzTx/>
              <a:buFontTx/>
              <a:buNone/>
              <a:tabLst/>
              <a:defRPr/>
            </a:pPr>
            <a:r>
              <a:rPr kumimoji="0" lang="en-US" sz="1600" b="0" i="0" u="none" strike="noStrike" kern="0" cap="none" spc="0" normalizeH="0" baseline="0" noProof="0">
                <a:ln>
                  <a:noFill/>
                </a:ln>
                <a:solidFill>
                  <a:srgbClr val="F0AB00"/>
                </a:solidFill>
                <a:effectLst/>
                <a:uLnTx/>
                <a:uFillTx/>
              </a:rPr>
              <a:t>Operationalize sustainability</a:t>
            </a:r>
          </a:p>
        </p:txBody>
      </p:sp>
      <p:sp>
        <p:nvSpPr>
          <p:cNvPr id="40" name="Rectangle 39">
            <a:extLst>
              <a:ext uri="{FF2B5EF4-FFF2-40B4-BE49-F238E27FC236}">
                <a16:creationId xmlns:a16="http://schemas.microsoft.com/office/drawing/2014/main" id="{51EB4C1E-951C-4E43-81E4-79FF0050F7FC}"/>
              </a:ext>
            </a:extLst>
          </p:cNvPr>
          <p:cNvSpPr/>
          <p:nvPr/>
        </p:nvSpPr>
        <p:spPr>
          <a:xfrm>
            <a:off x="2752117" y="3598649"/>
            <a:ext cx="3217793" cy="246221"/>
          </a:xfrm>
          <a:prstGeom prst="rect">
            <a:avLst/>
          </a:prstGeom>
        </p:spPr>
        <p:txBody>
          <a:bodyPr wrap="square" lIns="0" tIns="0" rIns="0" bIns="0">
            <a:spAutoFit/>
          </a:bodyPr>
          <a:lstStyle/>
          <a:p>
            <a:pPr marL="0" marR="0" lvl="0" indent="0" defTabSz="1088449" eaLnBrk="1" fontAlgn="auto" latinLnBrk="0" hangingPunct="1">
              <a:lnSpc>
                <a:spcPct val="100000"/>
              </a:lnSpc>
              <a:spcBef>
                <a:spcPts val="0"/>
              </a:spcBef>
              <a:spcAft>
                <a:spcPts val="600"/>
              </a:spcAft>
              <a:buClrTx/>
              <a:buSzTx/>
              <a:buFontTx/>
              <a:buNone/>
              <a:tabLst/>
              <a:defRPr/>
            </a:pPr>
            <a:r>
              <a:rPr kumimoji="0" lang="en-US" sz="1600" b="0" i="0" u="none" strike="noStrike" kern="0" cap="none" spc="0" normalizeH="0" baseline="0" noProof="0">
                <a:ln>
                  <a:noFill/>
                </a:ln>
                <a:solidFill>
                  <a:srgbClr val="F0AB00"/>
                </a:solidFill>
                <a:effectLst/>
                <a:uLnTx/>
                <a:uFillTx/>
              </a:rPr>
              <a:t>Reinvent production and services</a:t>
            </a:r>
          </a:p>
        </p:txBody>
      </p:sp>
      <p:sp>
        <p:nvSpPr>
          <p:cNvPr id="41" name="Agility header">
            <a:extLst>
              <a:ext uri="{FF2B5EF4-FFF2-40B4-BE49-F238E27FC236}">
                <a16:creationId xmlns:a16="http://schemas.microsoft.com/office/drawing/2014/main" id="{5F8C213D-C505-4497-9CAB-30EE14ACCF0E}"/>
              </a:ext>
            </a:extLst>
          </p:cNvPr>
          <p:cNvSpPr/>
          <p:nvPr/>
        </p:nvSpPr>
        <p:spPr>
          <a:xfrm>
            <a:off x="740437" y="2678705"/>
            <a:ext cx="1892274" cy="307777"/>
          </a:xfrm>
          <a:prstGeom prst="rect">
            <a:avLst/>
          </a:prstGeom>
        </p:spPr>
        <p:txBody>
          <a:bodyPr wrap="square" lIns="0" tIns="0" rIns="0" bIns="0">
            <a:spAutoFit/>
          </a:bodyPr>
          <a:lstStyle/>
          <a:p>
            <a:pPr defTabSz="914126">
              <a:defRPr/>
            </a:pPr>
            <a:r>
              <a:rPr lang="en-US" sz="2000" b="1">
                <a:solidFill>
                  <a:srgbClr val="000000"/>
                </a:solidFill>
                <a:ea typeface="Times New Roman" panose="02020603050405020304" pitchFamily="18" charset="0"/>
              </a:rPr>
              <a:t>Agility</a:t>
            </a:r>
          </a:p>
        </p:txBody>
      </p:sp>
      <p:sp>
        <p:nvSpPr>
          <p:cNvPr id="42" name="connectivity header">
            <a:extLst>
              <a:ext uri="{FF2B5EF4-FFF2-40B4-BE49-F238E27FC236}">
                <a16:creationId xmlns:a16="http://schemas.microsoft.com/office/drawing/2014/main" id="{020DD425-1369-43F2-8005-E289BBB250AD}"/>
              </a:ext>
            </a:extLst>
          </p:cNvPr>
          <p:cNvSpPr/>
          <p:nvPr/>
        </p:nvSpPr>
        <p:spPr>
          <a:xfrm>
            <a:off x="740437" y="4459713"/>
            <a:ext cx="1892274" cy="307777"/>
          </a:xfrm>
          <a:prstGeom prst="rect">
            <a:avLst/>
          </a:prstGeom>
        </p:spPr>
        <p:txBody>
          <a:bodyPr wrap="square" lIns="0" tIns="0" rIns="0" bIns="0">
            <a:spAutoFit/>
          </a:bodyPr>
          <a:lstStyle/>
          <a:p>
            <a:pPr defTabSz="914126">
              <a:defRPr/>
            </a:pPr>
            <a:r>
              <a:rPr lang="en-US" sz="2000" b="1">
                <a:solidFill>
                  <a:srgbClr val="000000"/>
                </a:solidFill>
                <a:ea typeface="Times New Roman" panose="02020603050405020304" pitchFamily="18" charset="0"/>
              </a:rPr>
              <a:t>Connectivity</a:t>
            </a:r>
          </a:p>
        </p:txBody>
      </p:sp>
      <p:sp>
        <p:nvSpPr>
          <p:cNvPr id="43" name="sustainability header">
            <a:extLst>
              <a:ext uri="{FF2B5EF4-FFF2-40B4-BE49-F238E27FC236}">
                <a16:creationId xmlns:a16="http://schemas.microsoft.com/office/drawing/2014/main" id="{33CFD3E4-0B30-4AAA-B94B-A2F2C070BAD1}"/>
              </a:ext>
            </a:extLst>
          </p:cNvPr>
          <p:cNvSpPr/>
          <p:nvPr/>
        </p:nvSpPr>
        <p:spPr>
          <a:xfrm>
            <a:off x="740437" y="5350218"/>
            <a:ext cx="1892274" cy="307777"/>
          </a:xfrm>
          <a:prstGeom prst="rect">
            <a:avLst/>
          </a:prstGeom>
        </p:spPr>
        <p:txBody>
          <a:bodyPr wrap="square" lIns="0" tIns="0" rIns="0" bIns="0">
            <a:spAutoFit/>
          </a:bodyPr>
          <a:lstStyle/>
          <a:p>
            <a:pPr defTabSz="914126">
              <a:defRPr/>
            </a:pPr>
            <a:r>
              <a:rPr lang="en-US" sz="2000" b="1">
                <a:solidFill>
                  <a:srgbClr val="000000"/>
                </a:solidFill>
                <a:ea typeface="Times New Roman" panose="02020603050405020304" pitchFamily="18" charset="0"/>
              </a:rPr>
              <a:t>Sustainability</a:t>
            </a:r>
            <a:r>
              <a:rPr lang="en-US" sz="2000">
                <a:solidFill>
                  <a:srgbClr val="000000"/>
                </a:solidFill>
                <a:ea typeface="Times New Roman" panose="02020603050405020304" pitchFamily="18" charset="0"/>
              </a:rPr>
              <a:t> </a:t>
            </a:r>
          </a:p>
        </p:txBody>
      </p:sp>
      <p:sp>
        <p:nvSpPr>
          <p:cNvPr id="44" name="productivity header">
            <a:extLst>
              <a:ext uri="{FF2B5EF4-FFF2-40B4-BE49-F238E27FC236}">
                <a16:creationId xmlns:a16="http://schemas.microsoft.com/office/drawing/2014/main" id="{935A12EF-B7E1-4E33-8D44-02267BDF7EC6}"/>
              </a:ext>
            </a:extLst>
          </p:cNvPr>
          <p:cNvSpPr/>
          <p:nvPr/>
        </p:nvSpPr>
        <p:spPr>
          <a:xfrm>
            <a:off x="740437" y="3572800"/>
            <a:ext cx="1892274" cy="307777"/>
          </a:xfrm>
          <a:prstGeom prst="rect">
            <a:avLst/>
          </a:prstGeom>
        </p:spPr>
        <p:txBody>
          <a:bodyPr wrap="square" lIns="0" tIns="0" rIns="0" bIns="0">
            <a:spAutoFit/>
          </a:bodyPr>
          <a:lstStyle/>
          <a:p>
            <a:pPr defTabSz="914126">
              <a:defRPr/>
            </a:pPr>
            <a:r>
              <a:rPr lang="en-US" sz="2000" b="1">
                <a:solidFill>
                  <a:srgbClr val="000000"/>
                </a:solidFill>
                <a:ea typeface="Times New Roman" panose="02020603050405020304" pitchFamily="18" charset="0"/>
              </a:rPr>
              <a:t>Productivity</a:t>
            </a:r>
          </a:p>
        </p:txBody>
      </p:sp>
      <p:cxnSp>
        <p:nvCxnSpPr>
          <p:cNvPr id="45" name="vert line 1">
            <a:extLst>
              <a:ext uri="{FF2B5EF4-FFF2-40B4-BE49-F238E27FC236}">
                <a16:creationId xmlns:a16="http://schemas.microsoft.com/office/drawing/2014/main" id="{3B820C0D-650A-4B96-BCEF-988557EA4681}"/>
              </a:ext>
              <a:ext uri="{C183D7F6-B498-43B3-948B-1728B52AA6E4}">
                <adec:decorative xmlns:adec="http://schemas.microsoft.com/office/drawing/2017/decorative" val="1"/>
              </a:ext>
            </a:extLst>
          </p:cNvPr>
          <p:cNvCxnSpPr>
            <a:cxnSpLocks/>
          </p:cNvCxnSpPr>
          <p:nvPr/>
        </p:nvCxnSpPr>
        <p:spPr>
          <a:xfrm flipV="1">
            <a:off x="728290" y="3253203"/>
            <a:ext cx="5121495" cy="2"/>
          </a:xfrm>
          <a:prstGeom prst="line">
            <a:avLst/>
          </a:prstGeom>
          <a:noFill/>
          <a:ln w="9525" cap="flat" cmpd="sng" algn="ctr">
            <a:solidFill>
              <a:srgbClr val="CCCCCC"/>
            </a:solidFill>
            <a:prstDash val="solid"/>
            <a:headEnd type="none" w="med" len="med"/>
            <a:tailEnd type="none" w="med" len="med"/>
          </a:ln>
          <a:effectLst/>
        </p:spPr>
      </p:cxnSp>
      <p:cxnSp>
        <p:nvCxnSpPr>
          <p:cNvPr id="46" name="vert line 2">
            <a:extLst>
              <a:ext uri="{FF2B5EF4-FFF2-40B4-BE49-F238E27FC236}">
                <a16:creationId xmlns:a16="http://schemas.microsoft.com/office/drawing/2014/main" id="{24494F91-35DD-4806-9551-D5D0E3F49048}"/>
              </a:ext>
              <a:ext uri="{C183D7F6-B498-43B3-948B-1728B52AA6E4}">
                <adec:decorative xmlns:adec="http://schemas.microsoft.com/office/drawing/2017/decorative" val="1"/>
              </a:ext>
            </a:extLst>
          </p:cNvPr>
          <p:cNvCxnSpPr>
            <a:cxnSpLocks/>
          </p:cNvCxnSpPr>
          <p:nvPr/>
        </p:nvCxnSpPr>
        <p:spPr>
          <a:xfrm flipV="1">
            <a:off x="728289" y="4143707"/>
            <a:ext cx="5121496" cy="2"/>
          </a:xfrm>
          <a:prstGeom prst="line">
            <a:avLst/>
          </a:prstGeom>
          <a:noFill/>
          <a:ln w="9525" cap="flat" cmpd="sng" algn="ctr">
            <a:solidFill>
              <a:srgbClr val="CCCCCC"/>
            </a:solidFill>
            <a:prstDash val="solid"/>
            <a:headEnd type="none" w="med" len="med"/>
            <a:tailEnd type="none" w="med" len="med"/>
          </a:ln>
          <a:effectLst/>
        </p:spPr>
      </p:cxnSp>
      <p:cxnSp>
        <p:nvCxnSpPr>
          <p:cNvPr id="47" name="vert line 3">
            <a:extLst>
              <a:ext uri="{FF2B5EF4-FFF2-40B4-BE49-F238E27FC236}">
                <a16:creationId xmlns:a16="http://schemas.microsoft.com/office/drawing/2014/main" id="{3B51D799-157E-4749-B52D-6342307DFE92}"/>
              </a:ext>
              <a:ext uri="{C183D7F6-B498-43B3-948B-1728B52AA6E4}">
                <adec:decorative xmlns:adec="http://schemas.microsoft.com/office/drawing/2017/decorative" val="1"/>
              </a:ext>
            </a:extLst>
          </p:cNvPr>
          <p:cNvCxnSpPr>
            <a:cxnSpLocks/>
          </p:cNvCxnSpPr>
          <p:nvPr/>
        </p:nvCxnSpPr>
        <p:spPr>
          <a:xfrm flipV="1">
            <a:off x="740437" y="5034211"/>
            <a:ext cx="5110067" cy="2"/>
          </a:xfrm>
          <a:prstGeom prst="line">
            <a:avLst/>
          </a:prstGeom>
          <a:noFill/>
          <a:ln w="9525" cap="flat" cmpd="sng" algn="ctr">
            <a:solidFill>
              <a:srgbClr val="CCCCCC"/>
            </a:solidFill>
            <a:prstDash val="solid"/>
            <a:headEnd type="none" w="med" len="med"/>
            <a:tailEnd type="none" w="med" len="med"/>
          </a:ln>
          <a:effectLst/>
        </p:spPr>
      </p:cxnSp>
    </p:spTree>
    <p:extLst>
      <p:ext uri="{BB962C8B-B14F-4D97-AF65-F5344CB8AC3E}">
        <p14:creationId xmlns:p14="http://schemas.microsoft.com/office/powerpoint/2010/main" val="3267042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50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par>
                          <p:cTn id="11" fill="hold">
                            <p:stCondLst>
                              <p:cond delay="1000"/>
                            </p:stCondLst>
                            <p:childTnLst>
                              <p:par>
                                <p:cTn id="12" presetID="10" presetClass="entr" presetSubtype="0" fill="hold" grpId="0" nodeType="afterEffect">
                                  <p:stCondLst>
                                    <p:cond delay="500"/>
                                  </p:stCondLst>
                                  <p:childTnLst>
                                    <p:set>
                                      <p:cBhvr>
                                        <p:cTn id="13" dur="1" fill="hold">
                                          <p:stCondLst>
                                            <p:cond delay="0"/>
                                          </p:stCondLst>
                                        </p:cTn>
                                        <p:tgtEl>
                                          <p:spTgt spid="40"/>
                                        </p:tgtEl>
                                        <p:attrNameLst>
                                          <p:attrName>style.visibility</p:attrName>
                                        </p:attrNameLst>
                                      </p:cBhvr>
                                      <p:to>
                                        <p:strVal val="visible"/>
                                      </p:to>
                                    </p:set>
                                    <p:animEffect transition="in" filter="fade">
                                      <p:cBhvr>
                                        <p:cTn id="14" dur="500"/>
                                        <p:tgtEl>
                                          <p:spTgt spid="40"/>
                                        </p:tgtEl>
                                      </p:cBhvr>
                                    </p:animEffect>
                                  </p:childTnLst>
                                </p:cTn>
                              </p:par>
                              <p:par>
                                <p:cTn id="15" presetID="10" presetClass="entr" presetSubtype="0" fill="hold" nodeType="withEffect">
                                  <p:stCondLst>
                                    <p:cond delay="50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2000"/>
                            </p:stCondLst>
                            <p:childTnLst>
                              <p:par>
                                <p:cTn id="19" presetID="10" presetClass="entr" presetSubtype="0" fill="hold" grpId="0" nodeType="afterEffect">
                                  <p:stCondLst>
                                    <p:cond delay="50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par>
                                <p:cTn id="22" presetID="10" presetClass="entr" presetSubtype="0" fill="hold" nodeType="withEffect">
                                  <p:stCondLst>
                                    <p:cond delay="50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par>
                          <p:cTn id="25" fill="hold">
                            <p:stCondLst>
                              <p:cond delay="3000"/>
                            </p:stCondLst>
                            <p:childTnLst>
                              <p:par>
                                <p:cTn id="26" presetID="10" presetClass="entr" presetSubtype="0" fill="hold" grpId="0" nodeType="afterEffect">
                                  <p:stCondLst>
                                    <p:cond delay="50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500"/>
                                        <p:tgtEl>
                                          <p:spTgt spid="39"/>
                                        </p:tgtEl>
                                      </p:cBhvr>
                                    </p:animEffect>
                                  </p:childTnLst>
                                </p:cTn>
                              </p:par>
                              <p:par>
                                <p:cTn id="29" presetID="10" presetClass="entr" presetSubtype="0" fill="hold" nodeType="withEffect">
                                  <p:stCondLst>
                                    <p:cond delay="50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Further Information</a:t>
            </a:r>
          </a:p>
        </p:txBody>
      </p:sp>
      <p:graphicFrame>
        <p:nvGraphicFramePr>
          <p:cNvPr id="5" name="Table 4"/>
          <p:cNvGraphicFramePr>
            <a:graphicFrameLocks noGrp="1"/>
          </p:cNvGraphicFramePr>
          <p:nvPr/>
        </p:nvGraphicFramePr>
        <p:xfrm>
          <a:off x="504001" y="1592263"/>
          <a:ext cx="11186350" cy="3728019"/>
        </p:xfrm>
        <a:graphic>
          <a:graphicData uri="http://schemas.openxmlformats.org/drawingml/2006/table">
            <a:tbl>
              <a:tblPr firstRow="1" bandRow="1">
                <a:tableStyleId>{2D5ABB26-0587-4C30-8999-92F81FD0307C}</a:tableStyleId>
              </a:tblPr>
              <a:tblGrid>
                <a:gridCol w="4311839">
                  <a:extLst>
                    <a:ext uri="{9D8B030D-6E8A-4147-A177-3AD203B41FA5}">
                      <a16:colId xmlns:a16="http://schemas.microsoft.com/office/drawing/2014/main" val="20000"/>
                    </a:ext>
                  </a:extLst>
                </a:gridCol>
                <a:gridCol w="6874511">
                  <a:extLst>
                    <a:ext uri="{9D8B030D-6E8A-4147-A177-3AD203B41FA5}">
                      <a16:colId xmlns:a16="http://schemas.microsoft.com/office/drawing/2014/main" val="20001"/>
                    </a:ext>
                  </a:extLst>
                </a:gridCol>
              </a:tblGrid>
              <a:tr h="114415">
                <a:tc>
                  <a:txBody>
                    <a:bodyPr/>
                    <a:lstStyle/>
                    <a:p>
                      <a:pPr marL="0" lvl="1" indent="0" eaLnBrk="0" hangingPunct="0">
                        <a:spcBef>
                          <a:spcPts val="0"/>
                        </a:spcBef>
                        <a:buSzPct val="100000"/>
                        <a:defRPr/>
                      </a:pPr>
                      <a:r>
                        <a:rPr lang="en-US" sz="1800" b="1" kern="0" dirty="0">
                          <a:latin typeface="+mn-lt"/>
                        </a:rPr>
                        <a:t>Key links</a:t>
                      </a:r>
                    </a:p>
                  </a:txBody>
                  <a:tcPr marL="0" marR="91392" marT="0"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100" dirty="0">
                        <a:latin typeface="+mn-lt"/>
                      </a:endParaRPr>
                    </a:p>
                  </a:txBody>
                  <a:tcPr marL="91392" marR="91392" marT="0"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0">
                <a:tc>
                  <a:txBody>
                    <a:bodyPr/>
                    <a:lstStyle/>
                    <a:p>
                      <a:pPr marL="182245" marR="0" lvl="1" indent="-182245" algn="l" defTabSz="1248046" rtl="0" eaLnBrk="1" fontAlgn="base" latinLnBrk="0" hangingPunct="1">
                        <a:lnSpc>
                          <a:spcPct val="100000"/>
                        </a:lnSpc>
                        <a:spcBef>
                          <a:spcPts val="600"/>
                        </a:spcBef>
                        <a:spcAft>
                          <a:spcPct val="0"/>
                        </a:spcAft>
                        <a:buClr>
                          <a:srgbClr val="F0AB00"/>
                        </a:buClr>
                        <a:buSzPct val="100000"/>
                        <a:buFont typeface="Wingdings" panose="05000000000000000000" pitchFamily="2" charset="2"/>
                        <a:buChar char="§"/>
                        <a:tabLst/>
                        <a:defRPr/>
                      </a:pPr>
                      <a:r>
                        <a:rPr lang="en-US" sz="1600" kern="1200" dirty="0">
                          <a:solidFill>
                            <a:srgbClr val="000000"/>
                          </a:solidFill>
                          <a:latin typeface="+mn-lt"/>
                          <a:ea typeface="+mn-ea"/>
                          <a:cs typeface="Arial"/>
                        </a:rPr>
                        <a:t>SAP Road Maps</a:t>
                      </a:r>
                    </a:p>
                  </a:txBody>
                  <a:tcPr marL="0" marR="35982" marT="3599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2" indent="0" algn="l" defTabSz="914400" rtl="0" eaLnBrk="1" fontAlgn="auto" latinLnBrk="0" hangingPunct="1">
                        <a:lnSpc>
                          <a:spcPct val="100000"/>
                        </a:lnSpc>
                        <a:spcBef>
                          <a:spcPts val="600"/>
                        </a:spcBef>
                        <a:spcAft>
                          <a:spcPts val="0"/>
                        </a:spcAft>
                        <a:buClr>
                          <a:schemeClr val="accent1"/>
                        </a:buClr>
                        <a:buSzPct val="100000"/>
                        <a:buFont typeface="Wingdings" pitchFamily="2" charset="2"/>
                        <a:buNone/>
                        <a:tabLst/>
                        <a:defRPr/>
                      </a:pPr>
                      <a:r>
                        <a:rPr lang="en-US" sz="1600" b="0" dirty="0">
                          <a:latin typeface="+mn-lt"/>
                          <a:cs typeface="Arial" pitchFamily="34" charset="0"/>
                          <a:hlinkClick r:id="rId3"/>
                        </a:rPr>
                        <a:t>http://www.sap.com/roadmaps</a:t>
                      </a:r>
                      <a:r>
                        <a:rPr lang="en-US" sz="1600" b="0" baseline="0" dirty="0">
                          <a:latin typeface="+mn-lt"/>
                          <a:cs typeface="Arial" pitchFamily="34" charset="0"/>
                        </a:rPr>
                        <a:t> </a:t>
                      </a:r>
                      <a:endParaRPr lang="en-US" sz="1600" b="0" dirty="0">
                        <a:latin typeface="+mn-lt"/>
                        <a:cs typeface="Arial" pitchFamily="34" charset="0"/>
                      </a:endParaRPr>
                    </a:p>
                  </a:txBody>
                  <a:tcPr marL="91392" marR="35982" marT="3599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0">
                <a:tc>
                  <a:txBody>
                    <a:bodyPr/>
                    <a:lstStyle/>
                    <a:p>
                      <a:pPr marL="182245" marR="0" lvl="1" indent="-182245" algn="l" defTabSz="1248046" rtl="0" eaLnBrk="1" fontAlgn="base" latinLnBrk="0" hangingPunct="1">
                        <a:lnSpc>
                          <a:spcPct val="100000"/>
                        </a:lnSpc>
                        <a:spcBef>
                          <a:spcPts val="600"/>
                        </a:spcBef>
                        <a:spcAft>
                          <a:spcPct val="0"/>
                        </a:spcAft>
                        <a:buClr>
                          <a:srgbClr val="F0AB00"/>
                        </a:buClr>
                        <a:buSzPct val="100000"/>
                        <a:buFont typeface="Wingdings" panose="05000000000000000000" pitchFamily="2" charset="2"/>
                        <a:buChar char="§"/>
                        <a:tabLst/>
                        <a:defRPr/>
                      </a:pPr>
                      <a:r>
                        <a:rPr lang="en-US" sz="1600" kern="1200" dirty="0">
                          <a:solidFill>
                            <a:srgbClr val="000000"/>
                          </a:solidFill>
                          <a:latin typeface="+mn-lt"/>
                          <a:ea typeface="+mn-ea"/>
                          <a:cs typeface="Arial"/>
                        </a:rPr>
                        <a:t>SAP Manufacturing Community </a:t>
                      </a:r>
                      <a:endParaRPr lang="en-US" sz="1600" kern="1200" dirty="0">
                        <a:solidFill>
                          <a:schemeClr val="tx1"/>
                        </a:solidFill>
                        <a:latin typeface="+mn-lt"/>
                        <a:ea typeface="+mn-ea"/>
                        <a:cs typeface="Arial" charset="0"/>
                      </a:endParaRPr>
                    </a:p>
                  </a:txBody>
                  <a:tcPr marL="0" marR="35982" marT="3599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2" indent="0" algn="l" defTabSz="914400" rtl="0" eaLnBrk="1" fontAlgn="auto" latinLnBrk="0" hangingPunct="1">
                        <a:lnSpc>
                          <a:spcPct val="100000"/>
                        </a:lnSpc>
                        <a:spcBef>
                          <a:spcPts val="600"/>
                        </a:spcBef>
                        <a:spcAft>
                          <a:spcPts val="0"/>
                        </a:spcAft>
                        <a:buClr>
                          <a:schemeClr val="accent1"/>
                        </a:buClr>
                        <a:buSzPct val="100000"/>
                        <a:buFont typeface="Wingdings" pitchFamily="2" charset="2"/>
                        <a:buNone/>
                        <a:tabLst/>
                        <a:defRPr/>
                      </a:pPr>
                      <a:r>
                        <a:rPr lang="en-US" sz="1600" dirty="0">
                          <a:latin typeface="+mn-lt"/>
                          <a:cs typeface="Arial" pitchFamily="34" charset="0"/>
                          <a:hlinkClick r:id="rId4"/>
                        </a:rPr>
                        <a:t>http://www.sap.com/community/topic/manufacturing.html</a:t>
                      </a:r>
                      <a:endParaRPr lang="en-US" sz="1600" dirty="0">
                        <a:latin typeface="+mn-lt"/>
                        <a:cs typeface="Arial" pitchFamily="34" charset="0"/>
                      </a:endParaRPr>
                    </a:p>
                  </a:txBody>
                  <a:tcPr marL="91392" marR="35982" marT="3599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0">
                <a:tc>
                  <a:txBody>
                    <a:bodyPr/>
                    <a:lstStyle/>
                    <a:p>
                      <a:pPr marL="182245" marR="0" lvl="1" indent="-182245" algn="l" defTabSz="1248046" rtl="0" eaLnBrk="1" fontAlgn="base" latinLnBrk="0" hangingPunct="1">
                        <a:lnSpc>
                          <a:spcPct val="100000"/>
                        </a:lnSpc>
                        <a:spcBef>
                          <a:spcPts val="600"/>
                        </a:spcBef>
                        <a:spcAft>
                          <a:spcPct val="0"/>
                        </a:spcAft>
                        <a:buClr>
                          <a:srgbClr val="F0AB00"/>
                        </a:buClr>
                        <a:buSzPct val="100000"/>
                        <a:buFont typeface="Wingdings" panose="05000000000000000000" pitchFamily="2" charset="2"/>
                        <a:buChar char="§"/>
                        <a:tabLst/>
                        <a:defRPr/>
                      </a:pPr>
                      <a:r>
                        <a:rPr lang="en-US" sz="1600" kern="1200" dirty="0">
                          <a:solidFill>
                            <a:srgbClr val="000000"/>
                          </a:solidFill>
                          <a:latin typeface="+mn-lt"/>
                          <a:ea typeface="+mn-ea"/>
                          <a:cs typeface="Arial"/>
                        </a:rPr>
                        <a:t>IT Planning Resources</a:t>
                      </a:r>
                    </a:p>
                  </a:txBody>
                  <a:tcPr marL="0" marR="35982" marT="3599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2" indent="0" algn="l" defTabSz="914400" rtl="0" eaLnBrk="1" fontAlgn="auto" latinLnBrk="0" hangingPunct="1">
                        <a:lnSpc>
                          <a:spcPct val="100000"/>
                        </a:lnSpc>
                        <a:spcBef>
                          <a:spcPts val="600"/>
                        </a:spcBef>
                        <a:spcAft>
                          <a:spcPts val="0"/>
                        </a:spcAft>
                        <a:buClr>
                          <a:schemeClr val="accent1"/>
                        </a:buClr>
                        <a:buSzPct val="100000"/>
                        <a:buFont typeface="Wingdings" pitchFamily="2" charset="2"/>
                        <a:buNone/>
                        <a:tabLst/>
                        <a:defRPr/>
                      </a:pPr>
                      <a:r>
                        <a:rPr lang="en-US" sz="1600" u="sng" dirty="0">
                          <a:latin typeface="+mn-lt"/>
                          <a:hlinkClick r:id="rId5"/>
                        </a:rPr>
                        <a:t>https://wiki.scn.sap.com/wiki/x/ggvRGg</a:t>
                      </a:r>
                      <a:endParaRPr lang="en-US" sz="1600" u="sng" dirty="0">
                        <a:latin typeface="+mn-lt"/>
                      </a:endParaRPr>
                    </a:p>
                  </a:txBody>
                  <a:tcPr marL="91392" marR="35982" marT="3599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0">
                <a:tc>
                  <a:txBody>
                    <a:bodyPr/>
                    <a:lstStyle/>
                    <a:p>
                      <a:pPr marL="182245" marR="0" lvl="1" indent="-182245" algn="l" defTabSz="1248046" rtl="0" eaLnBrk="1" fontAlgn="base" latinLnBrk="0" hangingPunct="1">
                        <a:lnSpc>
                          <a:spcPct val="100000"/>
                        </a:lnSpc>
                        <a:spcBef>
                          <a:spcPts val="600"/>
                        </a:spcBef>
                        <a:spcAft>
                          <a:spcPct val="0"/>
                        </a:spcAft>
                        <a:buClr>
                          <a:srgbClr val="F0AB00"/>
                        </a:buClr>
                        <a:buSzPct val="100000"/>
                        <a:buFont typeface="Wingdings" panose="05000000000000000000" pitchFamily="2" charset="2"/>
                        <a:buChar char="§"/>
                        <a:tabLst/>
                        <a:defRPr/>
                      </a:pPr>
                      <a:r>
                        <a:rPr lang="en-US" altLang="zh-CN" sz="1600" kern="1200" dirty="0">
                          <a:solidFill>
                            <a:srgbClr val="000000"/>
                          </a:solidFill>
                          <a:latin typeface="+mn-lt"/>
                          <a:ea typeface="+mn-ea"/>
                          <a:cs typeface="Arial"/>
                        </a:rPr>
                        <a:t>SAP Innovation Discovery</a:t>
                      </a:r>
                      <a:r>
                        <a:rPr lang="en-US" sz="1600" kern="1200" dirty="0">
                          <a:solidFill>
                            <a:srgbClr val="000000"/>
                          </a:solidFill>
                          <a:latin typeface="+mn-lt"/>
                          <a:ea typeface="+mn-ea"/>
                          <a:cs typeface="Arial"/>
                        </a:rPr>
                        <a:t> </a:t>
                      </a:r>
                      <a:endParaRPr lang="en-US" sz="1600" kern="1200" dirty="0">
                        <a:solidFill>
                          <a:schemeClr val="tx1"/>
                        </a:solidFill>
                        <a:latin typeface="+mn-lt"/>
                        <a:ea typeface="+mn-ea"/>
                        <a:cs typeface="Arial" charset="0"/>
                      </a:endParaRPr>
                    </a:p>
                  </a:txBody>
                  <a:tcPr marL="0" marR="35982" marT="3599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2" indent="0" algn="l" defTabSz="914400" rtl="0" eaLnBrk="1" fontAlgn="auto" latinLnBrk="0" hangingPunct="1">
                        <a:lnSpc>
                          <a:spcPct val="100000"/>
                        </a:lnSpc>
                        <a:spcBef>
                          <a:spcPts val="600"/>
                        </a:spcBef>
                        <a:spcAft>
                          <a:spcPts val="0"/>
                        </a:spcAft>
                        <a:buClr>
                          <a:schemeClr val="accent1"/>
                        </a:buClr>
                        <a:buSzPct val="100000"/>
                        <a:buFont typeface="Wingdings" pitchFamily="2" charset="2"/>
                        <a:buNone/>
                        <a:tabLst/>
                        <a:defRPr/>
                      </a:pPr>
                      <a:r>
                        <a:rPr lang="en-US" altLang="zh-CN" sz="1600" dirty="0">
                          <a:latin typeface="+mn-lt"/>
                          <a:ea typeface="宋体"/>
                          <a:cs typeface="宋体"/>
                          <a:hlinkClick r:id="rId6"/>
                        </a:rPr>
                        <a:t>https://go.support.sap.com/innovationdiscovery/</a:t>
                      </a:r>
                      <a:endParaRPr lang="en-US" altLang="zh-CN" sz="1600" dirty="0">
                        <a:latin typeface="+mn-lt"/>
                        <a:ea typeface="宋体"/>
                        <a:cs typeface="宋体"/>
                      </a:endParaRPr>
                    </a:p>
                  </a:txBody>
                  <a:tcPr marL="91392" marR="35982" marT="3599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0">
                <a:tc>
                  <a:txBody>
                    <a:bodyPr/>
                    <a:lstStyle/>
                    <a:p>
                      <a:pPr marL="182245" marR="0" lvl="1" indent="-182245" algn="l" defTabSz="1248046" rtl="0" eaLnBrk="1" fontAlgn="base" latinLnBrk="0" hangingPunct="1">
                        <a:lnSpc>
                          <a:spcPct val="100000"/>
                        </a:lnSpc>
                        <a:spcBef>
                          <a:spcPts val="600"/>
                        </a:spcBef>
                        <a:spcAft>
                          <a:spcPct val="0"/>
                        </a:spcAft>
                        <a:buClr>
                          <a:srgbClr val="F0AB00"/>
                        </a:buClr>
                        <a:buSzPct val="100000"/>
                        <a:buFont typeface="Wingdings" panose="05000000000000000000" pitchFamily="2" charset="2"/>
                        <a:buChar char="§"/>
                        <a:tabLst/>
                        <a:defRPr/>
                      </a:pPr>
                      <a:r>
                        <a:rPr lang="en-US" sz="1600" kern="1200" dirty="0">
                          <a:solidFill>
                            <a:schemeClr val="tx1"/>
                          </a:solidFill>
                          <a:latin typeface="+mn-lt"/>
                          <a:ea typeface="+mn-ea"/>
                          <a:cs typeface="Arial" charset="0"/>
                        </a:rPr>
                        <a:t>SAP Help Portal</a:t>
                      </a:r>
                    </a:p>
                  </a:txBody>
                  <a:tcPr marL="0" marR="35982" marT="3599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2" indent="0" algn="l" defTabSz="914400" rtl="0" eaLnBrk="1" fontAlgn="auto" latinLnBrk="0" hangingPunct="1">
                        <a:lnSpc>
                          <a:spcPct val="100000"/>
                        </a:lnSpc>
                        <a:spcBef>
                          <a:spcPts val="600"/>
                        </a:spcBef>
                        <a:spcAft>
                          <a:spcPts val="0"/>
                        </a:spcAft>
                        <a:buClr>
                          <a:schemeClr val="accent1"/>
                        </a:buClr>
                        <a:buSzPct val="100000"/>
                        <a:buFont typeface="Wingdings" pitchFamily="2" charset="2"/>
                        <a:buNone/>
                        <a:tabLst/>
                        <a:defRPr/>
                      </a:pPr>
                      <a:r>
                        <a:rPr lang="en-US" altLang="zh-CN" sz="1600" dirty="0">
                          <a:latin typeface="+mn-lt"/>
                          <a:ea typeface="宋体"/>
                          <a:cs typeface="宋体"/>
                          <a:hlinkClick r:id="rId7"/>
                        </a:rPr>
                        <a:t>https://help.sap.com/viewer/p/SAP_DIGITAL_MANUFACTURING_CLOUD</a:t>
                      </a:r>
                      <a:r>
                        <a:rPr lang="en-US" altLang="zh-CN" sz="1600" dirty="0">
                          <a:latin typeface="+mn-lt"/>
                          <a:ea typeface="宋体"/>
                          <a:cs typeface="宋体"/>
                        </a:rPr>
                        <a:t> </a:t>
                      </a:r>
                    </a:p>
                  </a:txBody>
                  <a:tcPr marL="91392" marR="35982" marT="3599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28742045"/>
                  </a:ext>
                </a:extLst>
              </a:tr>
              <a:tr h="125676">
                <a:tc>
                  <a:txBody>
                    <a:bodyPr/>
                    <a:lstStyle/>
                    <a:p>
                      <a:pPr marL="270000" marR="0" lvl="2" indent="-180000" algn="l" defTabSz="914400" rtl="0" eaLnBrk="1" fontAlgn="auto" latinLnBrk="0" hangingPunct="1">
                        <a:lnSpc>
                          <a:spcPct val="100000"/>
                        </a:lnSpc>
                        <a:spcBef>
                          <a:spcPts val="600"/>
                        </a:spcBef>
                        <a:spcAft>
                          <a:spcPts val="0"/>
                        </a:spcAft>
                        <a:buClr>
                          <a:schemeClr val="accent1"/>
                        </a:buClr>
                        <a:buSzPct val="100000"/>
                        <a:buFont typeface="Wingdings" pitchFamily="2" charset="2"/>
                        <a:buChar char=""/>
                        <a:tabLst/>
                        <a:defRPr/>
                      </a:pPr>
                      <a:endParaRPr lang="en-US" sz="1600" dirty="0">
                        <a:cs typeface="Arial" pitchFamily="34" charset="0"/>
                      </a:endParaRPr>
                    </a:p>
                  </a:txBody>
                  <a:tcPr marL="0" marR="35982" marT="3599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100" dirty="0"/>
                    </a:p>
                  </a:txBody>
                  <a:tcPr marL="91392" marR="35982" marT="3599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11374">
                <a:tc gridSpan="2">
                  <a:txBody>
                    <a:bodyPr/>
                    <a:lstStyle/>
                    <a:p>
                      <a:pPr marL="269875" marR="0" lvl="2" indent="-269875" algn="l" defTabSz="914400" rtl="0" eaLnBrk="1" fontAlgn="auto" latinLnBrk="0" hangingPunct="1">
                        <a:lnSpc>
                          <a:spcPct val="100000"/>
                        </a:lnSpc>
                        <a:spcBef>
                          <a:spcPts val="600"/>
                        </a:spcBef>
                        <a:spcAft>
                          <a:spcPts val="0"/>
                        </a:spcAft>
                        <a:buClr>
                          <a:schemeClr val="accent1"/>
                        </a:buClr>
                        <a:buSzPct val="100000"/>
                        <a:buFont typeface="Wingdings" pitchFamily="2" charset="2"/>
                        <a:buNone/>
                        <a:tabLst/>
                        <a:defRPr/>
                      </a:pPr>
                      <a:r>
                        <a:rPr lang="en-US" sz="1800" b="1" kern="0" noProof="0" dirty="0">
                          <a:latin typeface="+mn-lt"/>
                        </a:rPr>
                        <a:t>Where to go</a:t>
                      </a:r>
                      <a:r>
                        <a:rPr lang="en-US" sz="1800" b="1" kern="0" baseline="0" noProof="0" dirty="0">
                          <a:latin typeface="+mn-lt"/>
                        </a:rPr>
                        <a:t> to provide product feedback and ideas</a:t>
                      </a:r>
                      <a:endParaRPr lang="en-US" sz="1800" b="1" kern="0" noProof="0" dirty="0">
                        <a:latin typeface="+mn-lt"/>
                      </a:endParaRPr>
                    </a:p>
                  </a:txBody>
                  <a:tcPr marL="0" marR="35982" marT="3599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10006"/>
                  </a:ext>
                </a:extLst>
              </a:tr>
              <a:tr h="0">
                <a:tc>
                  <a:txBody>
                    <a:bodyPr/>
                    <a:lstStyle/>
                    <a:p>
                      <a:pPr marL="182245" marR="0" lvl="1" indent="-182245" algn="l" defTabSz="1248046" rtl="0" eaLnBrk="1" fontAlgn="base" latinLnBrk="0" hangingPunct="1">
                        <a:lnSpc>
                          <a:spcPct val="100000"/>
                        </a:lnSpc>
                        <a:spcBef>
                          <a:spcPts val="600"/>
                        </a:spcBef>
                        <a:spcAft>
                          <a:spcPct val="0"/>
                        </a:spcAft>
                        <a:buClr>
                          <a:srgbClr val="F0AB00"/>
                        </a:buClr>
                        <a:buSzPct val="100000"/>
                        <a:buFont typeface="Wingdings" panose="05000000000000000000" pitchFamily="2" charset="2"/>
                        <a:buChar char="§"/>
                        <a:tabLst/>
                        <a:defRPr/>
                      </a:pPr>
                      <a:r>
                        <a:rPr lang="en-US" altLang="zh-CN" sz="1600" kern="1200" dirty="0">
                          <a:solidFill>
                            <a:srgbClr val="000000"/>
                          </a:solidFill>
                          <a:latin typeface="+mn-lt"/>
                          <a:ea typeface="+mn-ea"/>
                          <a:cs typeface="Arial"/>
                        </a:rPr>
                        <a:t>SAP Idea Place</a:t>
                      </a:r>
                      <a:r>
                        <a:rPr lang="en-US" sz="1600" kern="1200" dirty="0">
                          <a:solidFill>
                            <a:srgbClr val="000000"/>
                          </a:solidFill>
                          <a:latin typeface="+mn-lt"/>
                          <a:ea typeface="+mn-ea"/>
                          <a:cs typeface="Arial"/>
                        </a:rPr>
                        <a:t> </a:t>
                      </a:r>
                      <a:endParaRPr lang="en-US" sz="1600" kern="1200" dirty="0">
                        <a:solidFill>
                          <a:schemeClr val="tx1"/>
                        </a:solidFill>
                        <a:latin typeface="+mn-lt"/>
                        <a:ea typeface="+mn-ea"/>
                        <a:cs typeface="Arial" charset="0"/>
                      </a:endParaRPr>
                    </a:p>
                  </a:txBody>
                  <a:tcPr marL="0" marR="35982" marT="3599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600" dirty="0">
                          <a:latin typeface="+mn-lt"/>
                          <a:ea typeface="宋体"/>
                          <a:cs typeface="宋体"/>
                          <a:hlinkClick r:id="rId8"/>
                        </a:rPr>
                        <a:t>https://ideas.sap.com</a:t>
                      </a:r>
                      <a:endParaRPr lang="en-US" dirty="0"/>
                    </a:p>
                  </a:txBody>
                  <a:tcPr marL="91392" marR="35982" marT="3599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0">
                <a:tc>
                  <a:txBody>
                    <a:bodyPr/>
                    <a:lstStyle/>
                    <a:p>
                      <a:pPr marL="182245" marR="0" lvl="1" indent="-182245" algn="l" defTabSz="1248046" rtl="0" eaLnBrk="1" fontAlgn="base" latinLnBrk="0" hangingPunct="1">
                        <a:lnSpc>
                          <a:spcPct val="100000"/>
                        </a:lnSpc>
                        <a:spcBef>
                          <a:spcPts val="600"/>
                        </a:spcBef>
                        <a:spcAft>
                          <a:spcPct val="0"/>
                        </a:spcAft>
                        <a:buClr>
                          <a:srgbClr val="F0AB00"/>
                        </a:buClr>
                        <a:buSzPct val="100000"/>
                        <a:buFont typeface="Wingdings" panose="05000000000000000000" pitchFamily="2" charset="2"/>
                        <a:buChar char="§"/>
                        <a:tabLst/>
                        <a:defRPr/>
                      </a:pPr>
                      <a:r>
                        <a:rPr lang="en-US" sz="1600" kern="1200" dirty="0">
                          <a:solidFill>
                            <a:srgbClr val="000000"/>
                          </a:solidFill>
                          <a:latin typeface="+mn-lt"/>
                          <a:ea typeface="+mn-ea"/>
                          <a:cs typeface="Arial"/>
                        </a:rPr>
                        <a:t>Influence programs</a:t>
                      </a:r>
                    </a:p>
                  </a:txBody>
                  <a:tcPr marL="0" marR="35982" marT="3599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altLang="zh-CN" sz="1600" dirty="0">
                          <a:solidFill>
                            <a:srgbClr val="FF0000"/>
                          </a:solidFill>
                          <a:latin typeface="+mn-lt"/>
                          <a:ea typeface="宋体"/>
                          <a:cs typeface="宋体"/>
                          <a:hlinkClick r:id="rId9"/>
                        </a:rPr>
                        <a:t>https://www.sap.com/about/customer-involvement/influence-adopt.html</a:t>
                      </a:r>
                      <a:r>
                        <a:rPr lang="en-US" altLang="zh-CN" sz="1600" dirty="0">
                          <a:solidFill>
                            <a:srgbClr val="FF0000"/>
                          </a:solidFill>
                          <a:latin typeface="+mn-lt"/>
                          <a:ea typeface="宋体"/>
                          <a:cs typeface="宋体"/>
                        </a:rPr>
                        <a:t> </a:t>
                      </a:r>
                      <a:endParaRPr lang="en-US" dirty="0"/>
                    </a:p>
                  </a:txBody>
                  <a:tcPr marL="91392" marR="35982" marT="3599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0">
                <a:tc>
                  <a:txBody>
                    <a:bodyPr/>
                    <a:lstStyle/>
                    <a:p>
                      <a:pPr marL="182245" marR="0" lvl="1" indent="-182245" algn="l" defTabSz="1248046" rtl="0" eaLnBrk="1" fontAlgn="base" latinLnBrk="0" hangingPunct="1">
                        <a:lnSpc>
                          <a:spcPct val="100000"/>
                        </a:lnSpc>
                        <a:spcBef>
                          <a:spcPts val="600"/>
                        </a:spcBef>
                        <a:spcAft>
                          <a:spcPct val="0"/>
                        </a:spcAft>
                        <a:buClr>
                          <a:srgbClr val="F0AB00"/>
                        </a:buClr>
                        <a:buSzPct val="100000"/>
                        <a:buFont typeface="Wingdings" panose="05000000000000000000" pitchFamily="2" charset="2"/>
                        <a:buChar char="§"/>
                        <a:tabLst/>
                        <a:defRPr/>
                      </a:pPr>
                      <a:r>
                        <a:rPr lang="en-US" sz="1600" kern="1200" dirty="0">
                          <a:solidFill>
                            <a:srgbClr val="000000"/>
                          </a:solidFill>
                          <a:latin typeface="+mn-lt"/>
                          <a:ea typeface="+mn-ea"/>
                          <a:cs typeface="Arial"/>
                        </a:rPr>
                        <a:t>SAP User Groups</a:t>
                      </a:r>
                    </a:p>
                  </a:txBody>
                  <a:tcPr marL="0" marR="35982" marT="3599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u="sng" kern="1200" dirty="0">
                          <a:solidFill>
                            <a:schemeClr val="tx1"/>
                          </a:solidFill>
                          <a:effectLst/>
                          <a:latin typeface="+mn-lt"/>
                          <a:ea typeface="+mn-ea"/>
                          <a:cs typeface="+mn-cs"/>
                          <a:hlinkClick r:id="rId10"/>
                        </a:rPr>
                        <a:t>http://www.sapusergroups.com/</a:t>
                      </a:r>
                      <a:endParaRPr lang="en-US" dirty="0"/>
                    </a:p>
                  </a:txBody>
                  <a:tcPr marL="91392" marR="35982" marT="35999" marB="457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132202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1A6802-431D-4743-AD6B-5605E4893A28}"/>
              </a:ext>
            </a:extLst>
          </p:cNvPr>
          <p:cNvSpPr>
            <a:spLocks noGrp="1"/>
          </p:cNvSpPr>
          <p:nvPr>
            <p:ph type="title"/>
          </p:nvPr>
        </p:nvSpPr>
        <p:spPr/>
        <p:txBody>
          <a:bodyPr/>
          <a:lstStyle/>
          <a:p>
            <a:r>
              <a:rPr lang="en-US" dirty="0"/>
              <a:t>Glossary</a:t>
            </a:r>
          </a:p>
        </p:txBody>
      </p:sp>
      <p:graphicFrame>
        <p:nvGraphicFramePr>
          <p:cNvPr id="2" name="Table 5">
            <a:extLst>
              <a:ext uri="{FF2B5EF4-FFF2-40B4-BE49-F238E27FC236}">
                <a16:creationId xmlns:a16="http://schemas.microsoft.com/office/drawing/2014/main" id="{84CE3BCD-BE86-4A82-A09C-34EC09A95D4E}"/>
              </a:ext>
            </a:extLst>
          </p:cNvPr>
          <p:cNvGraphicFramePr>
            <a:graphicFrameLocks noGrp="1"/>
          </p:cNvGraphicFramePr>
          <p:nvPr/>
        </p:nvGraphicFramePr>
        <p:xfrm>
          <a:off x="504001" y="1290945"/>
          <a:ext cx="11183561" cy="3291840"/>
        </p:xfrm>
        <a:graphic>
          <a:graphicData uri="http://schemas.openxmlformats.org/drawingml/2006/table">
            <a:tbl>
              <a:tblPr>
                <a:tableStyleId>{2D5ABB26-0587-4C30-8999-92F81FD0307C}</a:tableStyleId>
              </a:tblPr>
              <a:tblGrid>
                <a:gridCol w="1193801">
                  <a:extLst>
                    <a:ext uri="{9D8B030D-6E8A-4147-A177-3AD203B41FA5}">
                      <a16:colId xmlns:a16="http://schemas.microsoft.com/office/drawing/2014/main" val="292470984"/>
                    </a:ext>
                  </a:extLst>
                </a:gridCol>
                <a:gridCol w="9989760">
                  <a:extLst>
                    <a:ext uri="{9D8B030D-6E8A-4147-A177-3AD203B41FA5}">
                      <a16:colId xmlns:a16="http://schemas.microsoft.com/office/drawing/2014/main" val="490648822"/>
                    </a:ext>
                  </a:extLst>
                </a:gridCol>
              </a:tblGrid>
              <a:tr h="307460">
                <a:tc>
                  <a:txBody>
                    <a:bodyPr/>
                    <a:lstStyle/>
                    <a:p>
                      <a:pPr algn="l"/>
                      <a:r>
                        <a:rPr lang="en-US" sz="1600" b="1" dirty="0"/>
                        <a:t>Term</a:t>
                      </a:r>
                    </a:p>
                  </a:txBody>
                  <a:tcPr>
                    <a:lnB w="1905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en-US" sz="1600" b="1" dirty="0"/>
                        <a:t>Definition</a:t>
                      </a:r>
                    </a:p>
                  </a:txBody>
                  <a:tcPr>
                    <a:lnB w="1905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610007293"/>
                  </a:ext>
                </a:extLst>
              </a:tr>
              <a:tr h="227748">
                <a:tc>
                  <a:txBody>
                    <a:bodyPr/>
                    <a:lstStyle/>
                    <a:p>
                      <a:r>
                        <a:rPr lang="en-US" sz="1400" dirty="0"/>
                        <a:t>DMC</a:t>
                      </a:r>
                    </a:p>
                  </a:txBody>
                  <a:tcPr>
                    <a:lnT w="1905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marR="0" lvl="0" indent="0" algn="l" defTabSz="1088231" rtl="0" eaLnBrk="1" fontAlgn="auto" latinLnBrk="0" hangingPunct="1">
                        <a:lnSpc>
                          <a:spcPct val="100000"/>
                        </a:lnSpc>
                        <a:spcBef>
                          <a:spcPts val="0"/>
                        </a:spcBef>
                        <a:spcAft>
                          <a:spcPts val="0"/>
                        </a:spcAft>
                        <a:buClrTx/>
                        <a:buSzTx/>
                        <a:buFontTx/>
                        <a:buNone/>
                        <a:tabLst/>
                        <a:defRPr/>
                      </a:pPr>
                      <a:r>
                        <a:rPr lang="en-US" sz="1400" dirty="0"/>
                        <a:t>SAP Digital Manufacturing Cloud</a:t>
                      </a:r>
                    </a:p>
                  </a:txBody>
                  <a:tcPr>
                    <a:lnT w="1905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876136017"/>
                  </a:ext>
                </a:extLst>
              </a:tr>
              <a:tr h="150394">
                <a:tc>
                  <a:txBody>
                    <a:bodyPr/>
                    <a:lstStyle/>
                    <a:p>
                      <a:pPr lvl="0">
                        <a:buNone/>
                      </a:pPr>
                      <a:r>
                        <a:rPr lang="en-US" sz="1400" dirty="0"/>
                        <a:t>IT/OT Data</a:t>
                      </a:r>
                    </a:p>
                  </a:txBody>
                  <a:tcP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lvl="0" indent="0" algn="l">
                        <a:lnSpc>
                          <a:spcPct val="100000"/>
                        </a:lnSpc>
                        <a:spcBef>
                          <a:spcPts val="0"/>
                        </a:spcBef>
                        <a:spcAft>
                          <a:spcPts val="0"/>
                        </a:spcAft>
                        <a:buNone/>
                      </a:pPr>
                      <a:r>
                        <a:rPr lang="en-US" sz="1400" b="0" i="0" u="none" strike="noStrike" noProof="0" dirty="0">
                          <a:latin typeface="Arial"/>
                        </a:rPr>
                        <a:t>Information Technology (IT) and Operation Technology (OT) data</a:t>
                      </a:r>
                      <a:endParaRPr lang="en-US" dirty="0"/>
                    </a:p>
                  </a:txBody>
                  <a:tcP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653882977"/>
                  </a:ext>
                </a:extLst>
              </a:tr>
              <a:tr h="387172">
                <a:tc>
                  <a:txBody>
                    <a:bodyPr/>
                    <a:lstStyle/>
                    <a:p>
                      <a:r>
                        <a:rPr lang="en-US" sz="1400" dirty="0"/>
                        <a:t>SFC</a:t>
                      </a:r>
                    </a:p>
                  </a:txBody>
                  <a:tcP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r>
                        <a:rPr lang="en-US" sz="1400" dirty="0"/>
                        <a:t>Shop Floor Control (SFC): a unique WIP identifier representing a specific instance of the material being built during the manufacturing process. SFCs enable the full traceability of the product.</a:t>
                      </a:r>
                    </a:p>
                  </a:txBody>
                  <a:tcP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324879709"/>
                  </a:ext>
                </a:extLst>
              </a:tr>
              <a:tr h="227748">
                <a:tc>
                  <a:txBody>
                    <a:bodyPr/>
                    <a:lstStyle/>
                    <a:p>
                      <a:r>
                        <a:rPr lang="en-US" sz="1400" dirty="0"/>
                        <a:t>POD</a:t>
                      </a:r>
                    </a:p>
                  </a:txBody>
                  <a:tcP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r>
                        <a:rPr lang="en-US" sz="1400" dirty="0"/>
                        <a:t>Production Operator Dashboard</a:t>
                      </a:r>
                    </a:p>
                  </a:txBody>
                  <a:tcP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535297921"/>
                  </a:ext>
                </a:extLst>
              </a:tr>
              <a:tr h="256924">
                <a:tc>
                  <a:txBody>
                    <a:bodyPr/>
                    <a:lstStyle/>
                    <a:p>
                      <a:pPr marL="0" algn="l" defTabSz="1088558" rtl="0" eaLnBrk="1" latinLnBrk="0" hangingPunct="1"/>
                      <a:r>
                        <a:rPr lang="en-US" sz="1400" kern="1200" dirty="0">
                          <a:solidFill>
                            <a:schemeClr val="tx1"/>
                          </a:solidFill>
                          <a:latin typeface="+mn-lt"/>
                          <a:ea typeface="+mn-ea"/>
                          <a:cs typeface="+mn-cs"/>
                        </a:rPr>
                        <a:t>NC</a:t>
                      </a:r>
                    </a:p>
                  </a:txBody>
                  <a:tcP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algn="l" rtl="0" eaLnBrk="1" latinLnBrk="0" hangingPunct="1"/>
                      <a:r>
                        <a:rPr lang="en-US" sz="1400" kern="1200" dirty="0">
                          <a:solidFill>
                            <a:schemeClr val="tx1"/>
                          </a:solidFill>
                          <a:latin typeface="+mn-lt"/>
                          <a:ea typeface="+mn-ea"/>
                          <a:cs typeface="+mn-cs"/>
                        </a:rPr>
                        <a:t>Nonconformance</a:t>
                      </a:r>
                      <a:endParaRPr lang="en-US" dirty="0"/>
                    </a:p>
                  </a:txBody>
                  <a:tcP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56393454"/>
                  </a:ext>
                </a:extLst>
              </a:tr>
              <a:tr h="256924">
                <a:tc>
                  <a:txBody>
                    <a:bodyPr/>
                    <a:lstStyle/>
                    <a:p>
                      <a:pPr marL="0" lvl="0" algn="l" defTabSz="1088558" rtl="0" eaLnBrk="1" latinLnBrk="0" hangingPunct="1">
                        <a:buNone/>
                      </a:pPr>
                      <a:r>
                        <a:rPr lang="en-US" sz="1400" kern="1200" dirty="0">
                          <a:solidFill>
                            <a:schemeClr val="tx1"/>
                          </a:solidFill>
                          <a:latin typeface="+mn-lt"/>
                          <a:ea typeface="+mn-ea"/>
                          <a:cs typeface="+mn-cs"/>
                        </a:rPr>
                        <a:t>OEE</a:t>
                      </a:r>
                    </a:p>
                  </a:txBody>
                  <a:tcP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lvl="0" algn="l">
                        <a:buNone/>
                      </a:pPr>
                      <a:r>
                        <a:rPr lang="en-US" sz="1400" b="0" i="0" u="none" strike="noStrike" kern="1200" noProof="0" dirty="0"/>
                        <a:t>Overall Equipment Effectiveness</a:t>
                      </a:r>
                      <a:endParaRPr lang="en-US" dirty="0"/>
                    </a:p>
                  </a:txBody>
                  <a:tcP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177264167"/>
                  </a:ext>
                </a:extLst>
              </a:tr>
              <a:tr h="227748">
                <a:tc>
                  <a:txBody>
                    <a:bodyPr/>
                    <a:lstStyle/>
                    <a:p>
                      <a:pPr marL="0" algn="l" defTabSz="1088558" rtl="0" eaLnBrk="1" latinLnBrk="0" hangingPunct="1"/>
                      <a:r>
                        <a:rPr lang="en-US" sz="1400" kern="1200" dirty="0">
                          <a:solidFill>
                            <a:schemeClr val="tx1"/>
                          </a:solidFill>
                          <a:latin typeface="+mn-lt"/>
                          <a:ea typeface="+mn-ea"/>
                          <a:cs typeface="+mn-cs"/>
                        </a:rPr>
                        <a:t>REO</a:t>
                      </a:r>
                    </a:p>
                  </a:txBody>
                  <a:tcP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algn="l" defTabSz="1088558" rtl="0" eaLnBrk="1" latinLnBrk="0" hangingPunct="1"/>
                      <a:r>
                        <a:rPr lang="en-US" sz="1400" kern="1200" dirty="0">
                          <a:solidFill>
                            <a:schemeClr val="tx1"/>
                          </a:solidFill>
                          <a:latin typeface="+mn-lt"/>
                          <a:ea typeface="+mn-ea"/>
                          <a:cs typeface="+mn-cs"/>
                        </a:rPr>
                        <a:t>Resource Orchestration</a:t>
                      </a:r>
                    </a:p>
                  </a:txBody>
                  <a:tcP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294051407"/>
                  </a:ext>
                </a:extLst>
              </a:tr>
              <a:tr h="227748">
                <a:tc>
                  <a:txBody>
                    <a:bodyPr/>
                    <a:lstStyle/>
                    <a:p>
                      <a:pPr marL="0" algn="l" defTabSz="1088558" rtl="0" eaLnBrk="1" latinLnBrk="0" hangingPunct="1"/>
                      <a:r>
                        <a:rPr lang="en-US" sz="1400" kern="1200" dirty="0">
                          <a:solidFill>
                            <a:schemeClr val="tx1"/>
                          </a:solidFill>
                          <a:latin typeface="+mn-lt"/>
                          <a:ea typeface="+mn-ea"/>
                          <a:cs typeface="+mn-cs"/>
                        </a:rPr>
                        <a:t>PCo</a:t>
                      </a:r>
                    </a:p>
                  </a:txBody>
                  <a:tcP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algn="l" defTabSz="1088558" rtl="0" eaLnBrk="1" latinLnBrk="0" hangingPunct="1"/>
                      <a:r>
                        <a:rPr lang="en-US" sz="1400" kern="1200" dirty="0">
                          <a:solidFill>
                            <a:schemeClr val="tx1"/>
                          </a:solidFill>
                          <a:latin typeface="+mn-lt"/>
                          <a:ea typeface="+mn-ea"/>
                          <a:cs typeface="+mn-cs"/>
                        </a:rPr>
                        <a:t>SAP Plant Connectivity</a:t>
                      </a:r>
                    </a:p>
                  </a:txBody>
                  <a:tcP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2267784168"/>
                  </a:ext>
                </a:extLst>
              </a:tr>
              <a:tr h="227748">
                <a:tc>
                  <a:txBody>
                    <a:bodyPr/>
                    <a:lstStyle/>
                    <a:p>
                      <a:pPr marL="0" algn="l" defTabSz="1088558" rtl="0" eaLnBrk="1" latinLnBrk="0" hangingPunct="1"/>
                      <a:r>
                        <a:rPr lang="en-US" sz="1400" kern="1200" dirty="0">
                          <a:solidFill>
                            <a:schemeClr val="tx1"/>
                          </a:solidFill>
                          <a:latin typeface="+mn-lt"/>
                          <a:ea typeface="+mn-ea"/>
                          <a:cs typeface="+mn-cs"/>
                        </a:rPr>
                        <a:t>PPAP</a:t>
                      </a:r>
                    </a:p>
                  </a:txBody>
                  <a:tcP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tc>
                  <a:txBody>
                    <a:bodyPr/>
                    <a:lstStyle/>
                    <a:p>
                      <a:pPr marL="0" algn="l" defTabSz="1088558" rtl="0" eaLnBrk="1" latinLnBrk="0" hangingPunct="1"/>
                      <a:r>
                        <a:rPr lang="en-US" sz="1400" kern="1200" dirty="0">
                          <a:solidFill>
                            <a:schemeClr val="tx1"/>
                          </a:solidFill>
                          <a:latin typeface="+mn-lt"/>
                          <a:ea typeface="+mn-ea"/>
                          <a:cs typeface="+mn-cs"/>
                        </a:rPr>
                        <a:t>Production Part Approval Process</a:t>
                      </a:r>
                    </a:p>
                  </a:txBody>
                  <a:tcP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3841928891"/>
                  </a:ext>
                </a:extLst>
              </a:tr>
            </a:tbl>
          </a:graphicData>
        </a:graphic>
      </p:graphicFrame>
      <p:sp>
        <p:nvSpPr>
          <p:cNvPr id="7" name="TextBox 6">
            <a:extLst>
              <a:ext uri="{FF2B5EF4-FFF2-40B4-BE49-F238E27FC236}">
                <a16:creationId xmlns:a16="http://schemas.microsoft.com/office/drawing/2014/main" id="{1DF19538-701F-4715-B143-4A5240D8F583}"/>
              </a:ext>
            </a:extLst>
          </p:cNvPr>
          <p:cNvSpPr txBox="1"/>
          <p:nvPr/>
        </p:nvSpPr>
        <p:spPr>
          <a:xfrm>
            <a:off x="505456" y="6219598"/>
            <a:ext cx="5723405" cy="184666"/>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200" kern="0" dirty="0">
                <a:ea typeface="Arial Unicode MS" pitchFamily="34" charset="-128"/>
                <a:cs typeface="Arial Unicode MS" pitchFamily="34" charset="-128"/>
              </a:rPr>
              <a:t>For more definitions, please check the SAP Terminology Database </a:t>
            </a:r>
            <a:r>
              <a:rPr lang="en-US" sz="1200" b="1" dirty="0">
                <a:hlinkClick r:id="rId3"/>
              </a:rPr>
              <a:t>SAPterm</a:t>
            </a:r>
            <a:r>
              <a:rPr lang="en-US" sz="1200" kern="0" dirty="0">
                <a:ea typeface="Arial Unicode MS" pitchFamily="34" charset="-128"/>
                <a:cs typeface="Arial Unicode MS" pitchFamily="34" charset="-128"/>
              </a:rPr>
              <a:t>.</a:t>
            </a:r>
          </a:p>
        </p:txBody>
      </p:sp>
    </p:spTree>
    <p:extLst>
      <p:ext uri="{BB962C8B-B14F-4D97-AF65-F5344CB8AC3E}">
        <p14:creationId xmlns:p14="http://schemas.microsoft.com/office/powerpoint/2010/main" val="136754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Agenda"/>
          <p:cNvSpPr>
            <a:spLocks noGrp="1"/>
          </p:cNvSpPr>
          <p:nvPr>
            <p:ph type="title"/>
          </p:nvPr>
        </p:nvSpPr>
        <p:spPr bwMode="gray">
          <a:xfrm>
            <a:off x="481117" y="261013"/>
            <a:ext cx="10715925" cy="738664"/>
          </a:xfrm>
        </p:spPr>
        <p:txBody>
          <a:bodyPr/>
          <a:lstStyle/>
          <a:p>
            <a:r>
              <a:rPr lang="en-US" dirty="0"/>
              <a:t>Companies already starting to adapt supply chains; three models emerge</a:t>
            </a:r>
          </a:p>
        </p:txBody>
      </p:sp>
      <p:sp>
        <p:nvSpPr>
          <p:cNvPr id="10" name="Triangle 52" descr="What resilience may look like">
            <a:extLst>
              <a:ext uri="{FF2B5EF4-FFF2-40B4-BE49-F238E27FC236}">
                <a16:creationId xmlns:a16="http://schemas.microsoft.com/office/drawing/2014/main" id="{02857C83-9CDA-487F-98E7-4CD5978EF76B}"/>
              </a:ext>
              <a:ext uri="{C183D7F6-B498-43B3-948B-1728B52AA6E4}">
                <adec:decorative xmlns:adec="http://schemas.microsoft.com/office/drawing/2017/decorative" val="0"/>
              </a:ext>
            </a:extLst>
          </p:cNvPr>
          <p:cNvSpPr/>
          <p:nvPr/>
        </p:nvSpPr>
        <p:spPr bwMode="gray">
          <a:xfrm rot="10800000">
            <a:off x="3894393" y="4234608"/>
            <a:ext cx="4090875" cy="923797"/>
          </a:xfrm>
          <a:prstGeom prst="triangle">
            <a:avLst>
              <a:gd name="adj" fmla="val 50000"/>
            </a:avLst>
          </a:prstGeom>
          <a:gradFill>
            <a:gsLst>
              <a:gs pos="0">
                <a:schemeClr val="bg1"/>
              </a:gs>
              <a:gs pos="100000">
                <a:schemeClr val="bg1">
                  <a:lumMod val="85000"/>
                  <a:alpha val="60000"/>
                </a:schemeClr>
              </a:gs>
            </a:gsLst>
            <a:lin ang="5400000" scaled="1"/>
          </a:gradFill>
          <a:ln w="25400" algn="ctr">
            <a:noFill/>
            <a:miter lim="800000"/>
            <a:headEnd/>
            <a:tailEnd/>
          </a:ln>
        </p:spPr>
        <p:txBody>
          <a:bodyPr lIns="89977" tIns="71981" rIns="89977" bIns="71981" rtlCol="0" anchor="ctr"/>
          <a:lstStyle/>
          <a:p>
            <a:pPr marL="0" marR="0" lvl="0" indent="0" algn="ctr" defTabSz="914126" rtl="0" eaLnBrk="1" fontAlgn="base" latinLnBrk="0" hangingPunct="1">
              <a:lnSpc>
                <a:spcPct val="100000"/>
              </a:lnSpc>
              <a:spcBef>
                <a:spcPct val="50000"/>
              </a:spcBef>
              <a:spcAft>
                <a:spcPct val="0"/>
              </a:spcAft>
              <a:buClr>
                <a:srgbClr val="F0AB00"/>
              </a:buClr>
              <a:buSzPct val="80000"/>
              <a:buFontTx/>
              <a:buNone/>
              <a:tabLst/>
              <a:defRPr/>
            </a:pPr>
            <a:endParaRPr kumimoji="0" lang="en-US" sz="1799" b="0" i="0" u="none" strike="noStrike" kern="0" cap="none" spc="0" normalizeH="0" baseline="0" noProof="0">
              <a:ln>
                <a:noFill/>
              </a:ln>
              <a:solidFill>
                <a:srgbClr val="000000"/>
              </a:solidFill>
              <a:effectLst/>
              <a:uLnTx/>
              <a:uFillTx/>
              <a:latin typeface="Arial"/>
              <a:ea typeface="Arial Unicode MS" pitchFamily="34" charset="-128"/>
              <a:cs typeface="Arial Unicode MS" pitchFamily="34" charset="-128"/>
            </a:endParaRPr>
          </a:p>
        </p:txBody>
      </p:sp>
      <p:sp>
        <p:nvSpPr>
          <p:cNvPr id="12" name="Rectangle 11">
            <a:extLst>
              <a:ext uri="{FF2B5EF4-FFF2-40B4-BE49-F238E27FC236}">
                <a16:creationId xmlns:a16="http://schemas.microsoft.com/office/drawing/2014/main" id="{ECE40C14-E043-4ACF-8193-039F2AA733EC}"/>
              </a:ext>
            </a:extLst>
          </p:cNvPr>
          <p:cNvSpPr/>
          <p:nvPr/>
        </p:nvSpPr>
        <p:spPr>
          <a:xfrm>
            <a:off x="725708" y="1440343"/>
            <a:ext cx="2249334" cy="338554"/>
          </a:xfrm>
          <a:prstGeom prst="rect">
            <a:avLst/>
          </a:prstGeom>
        </p:spPr>
        <p:txBody>
          <a:bodyPr wrap="none">
            <a:spAutoFit/>
          </a:bodyPr>
          <a:lstStyle/>
          <a:p>
            <a:pPr marL="0" marR="0" lvl="0" indent="0" algn="l" defTabSz="1088449"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8FD3"/>
                </a:solidFill>
                <a:effectLst/>
                <a:uLnTx/>
                <a:uFillTx/>
                <a:latin typeface="Arial"/>
                <a:ea typeface="+mn-ea"/>
                <a:cs typeface="+mn-cs"/>
              </a:rPr>
              <a:t>Global supply chains</a:t>
            </a:r>
            <a:endParaRPr kumimoji="0" lang="en-US" sz="1600" b="0" i="0" u="none" strike="noStrike" kern="1200" cap="none" spc="0" normalizeH="0" baseline="0" noProof="0">
              <a:ln>
                <a:noFill/>
              </a:ln>
              <a:solidFill>
                <a:srgbClr val="008FD3"/>
              </a:solidFill>
              <a:effectLst/>
              <a:uLnTx/>
              <a:uFillTx/>
              <a:latin typeface="Arial"/>
              <a:ea typeface="+mn-ea"/>
              <a:cs typeface="+mn-cs"/>
            </a:endParaRPr>
          </a:p>
        </p:txBody>
      </p:sp>
      <p:sp>
        <p:nvSpPr>
          <p:cNvPr id="13" name="Rectangle 12">
            <a:extLst>
              <a:ext uri="{FF2B5EF4-FFF2-40B4-BE49-F238E27FC236}">
                <a16:creationId xmlns:a16="http://schemas.microsoft.com/office/drawing/2014/main" id="{5CFD754D-3735-4AA9-8DFD-9810D303F0C2}"/>
              </a:ext>
            </a:extLst>
          </p:cNvPr>
          <p:cNvSpPr/>
          <p:nvPr/>
        </p:nvSpPr>
        <p:spPr>
          <a:xfrm>
            <a:off x="4741223" y="1440343"/>
            <a:ext cx="2465740" cy="338554"/>
          </a:xfrm>
          <a:prstGeom prst="rect">
            <a:avLst/>
          </a:prstGeom>
        </p:spPr>
        <p:txBody>
          <a:bodyPr wrap="none">
            <a:spAutoFit/>
          </a:bodyPr>
          <a:lstStyle/>
          <a:p>
            <a:pPr marL="0" marR="0" lvl="0" indent="0" algn="l" defTabSz="1088449"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8FD3"/>
                </a:solidFill>
                <a:effectLst/>
                <a:uLnTx/>
                <a:uFillTx/>
                <a:latin typeface="Arial"/>
                <a:ea typeface="+mn-ea"/>
                <a:cs typeface="+mn-cs"/>
              </a:rPr>
              <a:t>Migrated supply chains</a:t>
            </a:r>
            <a:endParaRPr kumimoji="0" lang="en-US" sz="1600" b="0" i="0" u="none" strike="noStrike" kern="1200" cap="none" spc="0" normalizeH="0" baseline="0" noProof="0">
              <a:ln>
                <a:noFill/>
              </a:ln>
              <a:solidFill>
                <a:srgbClr val="008FD3"/>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308175C5-F206-46BF-A50B-5405279BA6DE}"/>
              </a:ext>
            </a:extLst>
          </p:cNvPr>
          <p:cNvSpPr/>
          <p:nvPr/>
        </p:nvSpPr>
        <p:spPr>
          <a:xfrm>
            <a:off x="8583482" y="1440343"/>
            <a:ext cx="2475358" cy="338554"/>
          </a:xfrm>
          <a:prstGeom prst="rect">
            <a:avLst/>
          </a:prstGeom>
        </p:spPr>
        <p:txBody>
          <a:bodyPr wrap="none">
            <a:spAutoFit/>
          </a:bodyPr>
          <a:lstStyle/>
          <a:p>
            <a:pPr marL="0" marR="0" lvl="0" indent="0" algn="l" defTabSz="1088449"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8FD3"/>
                </a:solidFill>
                <a:effectLst/>
                <a:uLnTx/>
                <a:uFillTx/>
                <a:latin typeface="Arial"/>
                <a:ea typeface="+mn-ea"/>
                <a:cs typeface="+mn-cs"/>
              </a:rPr>
              <a:t>Regional supply chains</a:t>
            </a:r>
            <a:endParaRPr kumimoji="0" lang="en-US" sz="1600" b="0" i="0" u="none" strike="noStrike" kern="1200" cap="none" spc="0" normalizeH="0" baseline="0" noProof="0">
              <a:ln>
                <a:noFill/>
              </a:ln>
              <a:solidFill>
                <a:srgbClr val="008FD3"/>
              </a:solidFill>
              <a:effectLst/>
              <a:uLnTx/>
              <a:uFillTx/>
              <a:latin typeface="Arial"/>
              <a:ea typeface="+mn-ea"/>
              <a:cs typeface="+mn-cs"/>
            </a:endParaRPr>
          </a:p>
        </p:txBody>
      </p:sp>
      <p:pic>
        <p:nvPicPr>
          <p:cNvPr id="15" name="Picture 14">
            <a:extLst>
              <a:ext uri="{FF2B5EF4-FFF2-40B4-BE49-F238E27FC236}">
                <a16:creationId xmlns:a16="http://schemas.microsoft.com/office/drawing/2014/main" id="{BE991525-79D6-4146-A767-830248C6FA7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86165" y="2425053"/>
            <a:ext cx="2655303" cy="1480954"/>
          </a:xfrm>
          <a:prstGeom prst="rect">
            <a:avLst/>
          </a:prstGeom>
        </p:spPr>
      </p:pic>
      <p:pic>
        <p:nvPicPr>
          <p:cNvPr id="16" name="Picture 15">
            <a:extLst>
              <a:ext uri="{FF2B5EF4-FFF2-40B4-BE49-F238E27FC236}">
                <a16:creationId xmlns:a16="http://schemas.microsoft.com/office/drawing/2014/main" id="{59C87D61-6721-4FCF-A0A9-D449EDF13FC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552622" y="2425053"/>
            <a:ext cx="2591366" cy="1418133"/>
          </a:xfrm>
          <a:prstGeom prst="rect">
            <a:avLst/>
          </a:prstGeom>
        </p:spPr>
      </p:pic>
      <p:pic>
        <p:nvPicPr>
          <p:cNvPr id="17" name="Picture 16">
            <a:extLst>
              <a:ext uri="{FF2B5EF4-FFF2-40B4-BE49-F238E27FC236}">
                <a16:creationId xmlns:a16="http://schemas.microsoft.com/office/drawing/2014/main" id="{CEBA85EE-8B8D-4B4A-AE8E-72FE2CFE5AD4}"/>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480847" y="2425052"/>
            <a:ext cx="2789903" cy="1547239"/>
          </a:xfrm>
          <a:prstGeom prst="rect">
            <a:avLst/>
          </a:prstGeom>
        </p:spPr>
      </p:pic>
      <p:sp>
        <p:nvSpPr>
          <p:cNvPr id="18" name="Rectangle 17">
            <a:extLst>
              <a:ext uri="{FF2B5EF4-FFF2-40B4-BE49-F238E27FC236}">
                <a16:creationId xmlns:a16="http://schemas.microsoft.com/office/drawing/2014/main" id="{F12FDD04-FA36-40B4-B041-3A0A8C05E923}"/>
              </a:ext>
            </a:extLst>
          </p:cNvPr>
          <p:cNvSpPr/>
          <p:nvPr/>
        </p:nvSpPr>
        <p:spPr>
          <a:xfrm>
            <a:off x="223541" y="1888642"/>
            <a:ext cx="3439492" cy="461665"/>
          </a:xfrm>
          <a:prstGeom prst="rect">
            <a:avLst/>
          </a:prstGeom>
        </p:spPr>
        <p:txBody>
          <a:bodyPr wrap="square">
            <a:spAutoFit/>
          </a:bodyPr>
          <a:lstStyle/>
          <a:p>
            <a:pPr marL="0" marR="0" lvl="0" indent="0" algn="ctr" defTabSz="108844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a:ea typeface="+mn-ea"/>
                <a:cs typeface="+mn-cs"/>
              </a:rPr>
              <a:t>Limited footprint changes due to cost and access constraints; digital enablement for agility</a:t>
            </a:r>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E5417952-EB60-4131-9914-18208ECA5434}"/>
              </a:ext>
            </a:extLst>
          </p:cNvPr>
          <p:cNvSpPr/>
          <p:nvPr/>
        </p:nvSpPr>
        <p:spPr>
          <a:xfrm>
            <a:off x="4383225" y="1888642"/>
            <a:ext cx="3181323" cy="461665"/>
          </a:xfrm>
          <a:prstGeom prst="rect">
            <a:avLst/>
          </a:prstGeom>
        </p:spPr>
        <p:txBody>
          <a:bodyPr wrap="square">
            <a:spAutoFit/>
          </a:bodyPr>
          <a:lstStyle/>
          <a:p>
            <a:pPr marL="0" marR="0" lvl="0" indent="0" algn="ctr" defTabSz="108844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a:ea typeface="+mn-ea"/>
                <a:cs typeface="+mn-cs"/>
              </a:rPr>
              <a:t>Shift manufacturing to new location to reduce geopolitical risk exposure</a:t>
            </a:r>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sp>
        <p:nvSpPr>
          <p:cNvPr id="20" name="Rectangle 19">
            <a:extLst>
              <a:ext uri="{FF2B5EF4-FFF2-40B4-BE49-F238E27FC236}">
                <a16:creationId xmlns:a16="http://schemas.microsoft.com/office/drawing/2014/main" id="{534AAC07-771B-45EC-9767-84299287FA0C}"/>
              </a:ext>
            </a:extLst>
          </p:cNvPr>
          <p:cNvSpPr/>
          <p:nvPr/>
        </p:nvSpPr>
        <p:spPr>
          <a:xfrm>
            <a:off x="8311550" y="1888642"/>
            <a:ext cx="3181323" cy="461665"/>
          </a:xfrm>
          <a:prstGeom prst="rect">
            <a:avLst/>
          </a:prstGeom>
        </p:spPr>
        <p:txBody>
          <a:bodyPr wrap="square">
            <a:spAutoFit/>
          </a:bodyPr>
          <a:lstStyle/>
          <a:p>
            <a:pPr marL="0" marR="0" lvl="0" indent="0" algn="ctr" defTabSz="1088449"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F7F7F"/>
                </a:solidFill>
                <a:effectLst/>
                <a:uLnTx/>
                <a:uFillTx/>
                <a:latin typeface="Arial"/>
                <a:ea typeface="+mn-ea"/>
                <a:cs typeface="+mn-cs"/>
              </a:rPr>
              <a:t>Move closer to end-markets, due to government restrictions/incentives</a:t>
            </a:r>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pic>
        <p:nvPicPr>
          <p:cNvPr id="21" name="Picture 20">
            <a:extLst>
              <a:ext uri="{FF2B5EF4-FFF2-40B4-BE49-F238E27FC236}">
                <a16:creationId xmlns:a16="http://schemas.microsoft.com/office/drawing/2014/main" id="{8B9066B9-BF62-46CF-898C-FF9BB34DBDDB}"/>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4449239" y="3906007"/>
            <a:ext cx="200926" cy="200926"/>
          </a:xfrm>
          <a:prstGeom prst="rect">
            <a:avLst/>
          </a:prstGeom>
        </p:spPr>
      </p:pic>
      <p:sp>
        <p:nvSpPr>
          <p:cNvPr id="22" name="Rectangle 21">
            <a:extLst>
              <a:ext uri="{FF2B5EF4-FFF2-40B4-BE49-F238E27FC236}">
                <a16:creationId xmlns:a16="http://schemas.microsoft.com/office/drawing/2014/main" id="{D6A3F271-4E82-4CA8-BC31-AA5ABD44DBC0}"/>
              </a:ext>
            </a:extLst>
          </p:cNvPr>
          <p:cNvSpPr/>
          <p:nvPr/>
        </p:nvSpPr>
        <p:spPr>
          <a:xfrm>
            <a:off x="4543514" y="3898776"/>
            <a:ext cx="638325" cy="215388"/>
          </a:xfrm>
          <a:prstGeom prst="rect">
            <a:avLst/>
          </a:prstGeom>
        </p:spPr>
        <p:txBody>
          <a:bodyPr wrap="square">
            <a:spAutoFit/>
          </a:bodyPr>
          <a:lstStyle/>
          <a:p>
            <a:pPr marL="0" marR="0" lvl="0" indent="0" algn="l" defTabSz="1088449"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a:ea typeface="+mn-ea"/>
                <a:cs typeface="+mn-cs"/>
              </a:rPr>
              <a:t>Sourcing</a:t>
            </a:r>
          </a:p>
        </p:txBody>
      </p:sp>
      <p:pic>
        <p:nvPicPr>
          <p:cNvPr id="23" name="Picture 22">
            <a:extLst>
              <a:ext uri="{FF2B5EF4-FFF2-40B4-BE49-F238E27FC236}">
                <a16:creationId xmlns:a16="http://schemas.microsoft.com/office/drawing/2014/main" id="{3A0B0727-B3AF-4F10-AB43-B9D7F285474D}"/>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5315788" y="3909472"/>
            <a:ext cx="200926" cy="193997"/>
          </a:xfrm>
          <a:prstGeom prst="rect">
            <a:avLst/>
          </a:prstGeom>
        </p:spPr>
      </p:pic>
      <p:sp>
        <p:nvSpPr>
          <p:cNvPr id="24" name="Rectangle 23">
            <a:extLst>
              <a:ext uri="{FF2B5EF4-FFF2-40B4-BE49-F238E27FC236}">
                <a16:creationId xmlns:a16="http://schemas.microsoft.com/office/drawing/2014/main" id="{41DB7193-A63D-4010-9EAD-D2F2970404DF}"/>
              </a:ext>
            </a:extLst>
          </p:cNvPr>
          <p:cNvSpPr/>
          <p:nvPr/>
        </p:nvSpPr>
        <p:spPr>
          <a:xfrm>
            <a:off x="5439107" y="3898776"/>
            <a:ext cx="885435" cy="215388"/>
          </a:xfrm>
          <a:prstGeom prst="rect">
            <a:avLst/>
          </a:prstGeom>
        </p:spPr>
        <p:txBody>
          <a:bodyPr wrap="square">
            <a:spAutoFit/>
          </a:bodyPr>
          <a:lstStyle/>
          <a:p>
            <a:pPr marL="0" marR="0" lvl="0" indent="0" algn="l" defTabSz="1088449"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a:ea typeface="+mn-ea"/>
                <a:cs typeface="+mn-cs"/>
              </a:rPr>
              <a:t>Manufacturing</a:t>
            </a:r>
          </a:p>
        </p:txBody>
      </p:sp>
      <p:pic>
        <p:nvPicPr>
          <p:cNvPr id="25" name="Picture 24">
            <a:extLst>
              <a:ext uri="{FF2B5EF4-FFF2-40B4-BE49-F238E27FC236}">
                <a16:creationId xmlns:a16="http://schemas.microsoft.com/office/drawing/2014/main" id="{61224BC2-63EC-4838-AD62-AC83A9C7F7F9}"/>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6447859" y="3906008"/>
            <a:ext cx="214783" cy="200927"/>
          </a:xfrm>
          <a:prstGeom prst="rect">
            <a:avLst/>
          </a:prstGeom>
        </p:spPr>
      </p:pic>
      <p:sp>
        <p:nvSpPr>
          <p:cNvPr id="26" name="Rectangle 25">
            <a:extLst>
              <a:ext uri="{FF2B5EF4-FFF2-40B4-BE49-F238E27FC236}">
                <a16:creationId xmlns:a16="http://schemas.microsoft.com/office/drawing/2014/main" id="{E0A02EA4-D0A0-42A4-B380-10F43CCC5233}"/>
              </a:ext>
            </a:extLst>
          </p:cNvPr>
          <p:cNvSpPr/>
          <p:nvPr/>
        </p:nvSpPr>
        <p:spPr>
          <a:xfrm>
            <a:off x="6581810" y="3898776"/>
            <a:ext cx="885435" cy="215388"/>
          </a:xfrm>
          <a:prstGeom prst="rect">
            <a:avLst/>
          </a:prstGeom>
        </p:spPr>
        <p:txBody>
          <a:bodyPr wrap="square">
            <a:spAutoFit/>
          </a:bodyPr>
          <a:lstStyle/>
          <a:p>
            <a:pPr marL="0" marR="0" lvl="0" indent="0" algn="l" defTabSz="1088449"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a:ea typeface="+mn-ea"/>
                <a:cs typeface="+mn-cs"/>
              </a:rPr>
              <a:t>Distribution</a:t>
            </a:r>
          </a:p>
        </p:txBody>
      </p:sp>
      <p:sp>
        <p:nvSpPr>
          <p:cNvPr id="27" name="Rectangle 26">
            <a:extLst>
              <a:ext uri="{FF2B5EF4-FFF2-40B4-BE49-F238E27FC236}">
                <a16:creationId xmlns:a16="http://schemas.microsoft.com/office/drawing/2014/main" id="{261B1826-2F33-4E92-ABA6-AB301622729B}"/>
              </a:ext>
            </a:extLst>
          </p:cNvPr>
          <p:cNvSpPr/>
          <p:nvPr/>
        </p:nvSpPr>
        <p:spPr>
          <a:xfrm>
            <a:off x="518978" y="5085337"/>
            <a:ext cx="3205198" cy="1223412"/>
          </a:xfrm>
          <a:prstGeom prst="rect">
            <a:avLst/>
          </a:prstGeom>
        </p:spPr>
        <p:txBody>
          <a:bodyPr wrap="square">
            <a:spAutoFit/>
          </a:bodyPr>
          <a:lstStyle/>
          <a:p>
            <a:pPr marL="171399" marR="0" lvl="0" indent="-171399" algn="l" defTabSz="1088449"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1" i="0" u="none" strike="noStrike" kern="1200" cap="none" spc="0" normalizeH="0" baseline="0" noProof="0">
                <a:ln>
                  <a:noFill/>
                </a:ln>
                <a:solidFill>
                  <a:srgbClr val="575757"/>
                </a:solidFill>
                <a:effectLst/>
                <a:uLnTx/>
                <a:uFillTx/>
                <a:latin typeface="Arial"/>
                <a:ea typeface="+mn-ea"/>
                <a:cs typeface="+mn-cs"/>
              </a:rPr>
              <a:t>Diversified networks</a:t>
            </a:r>
          </a:p>
          <a:p>
            <a:pPr marL="268208" marR="0" lvl="1" indent="-92047" algn="l" defTabSz="1088449" rtl="0" eaLnBrk="1" fontAlgn="auto" latinLnBrk="0" hangingPunct="1">
              <a:lnSpc>
                <a:spcPct val="100000"/>
              </a:lnSpc>
              <a:spcBef>
                <a:spcPts val="0"/>
              </a:spcBef>
              <a:spcAft>
                <a:spcPts val="0"/>
              </a:spcAft>
              <a:buClr>
                <a:srgbClr val="FDB913"/>
              </a:buClr>
              <a:buSzPct val="100000"/>
              <a:buFont typeface="Arial" panose="020B0604020202020204" pitchFamily="34" charset="0"/>
              <a:buChar char="•"/>
              <a:tabLst/>
              <a:defRPr/>
            </a:pPr>
            <a:r>
              <a:rPr kumimoji="0" lang="en-US" sz="1100" b="0" i="0" u="none" strike="noStrike" kern="1200" cap="none" spc="0" normalizeH="0" baseline="0" noProof="0">
                <a:ln>
                  <a:noFill/>
                </a:ln>
                <a:solidFill>
                  <a:srgbClr val="575757"/>
                </a:solidFill>
                <a:effectLst/>
                <a:uLnTx/>
                <a:uFillTx/>
                <a:latin typeface="Arial"/>
                <a:ea typeface="+mn-ea"/>
                <a:cs typeface="+mn-cs"/>
              </a:rPr>
              <a:t>Back-up suppliers across geographies</a:t>
            </a:r>
          </a:p>
          <a:p>
            <a:pPr marL="268208" marR="0" lvl="1" indent="-92047" algn="l" defTabSz="1088449" rtl="0" eaLnBrk="1" fontAlgn="auto" latinLnBrk="0" hangingPunct="1">
              <a:lnSpc>
                <a:spcPct val="100000"/>
              </a:lnSpc>
              <a:spcBef>
                <a:spcPts val="0"/>
              </a:spcBef>
              <a:spcAft>
                <a:spcPts val="0"/>
              </a:spcAft>
              <a:buClr>
                <a:srgbClr val="FDB913"/>
              </a:buClr>
              <a:buSzPct val="100000"/>
              <a:buFont typeface="Arial" panose="020B0604020202020204" pitchFamily="34" charset="0"/>
              <a:buChar char="•"/>
              <a:tabLst/>
              <a:defRPr/>
            </a:pPr>
            <a:r>
              <a:rPr kumimoji="0" lang="en-US" sz="1100" b="0" i="0" u="none" strike="noStrike" kern="1200" cap="none" spc="0" normalizeH="0" baseline="0" noProof="0">
                <a:ln>
                  <a:noFill/>
                </a:ln>
                <a:solidFill>
                  <a:srgbClr val="575757"/>
                </a:solidFill>
                <a:effectLst/>
                <a:uLnTx/>
                <a:uFillTx/>
                <a:latin typeface="Arial"/>
                <a:ea typeface="+mn-ea"/>
                <a:cs typeface="+mn-cs"/>
              </a:rPr>
              <a:t>Alternate qualified facilities</a:t>
            </a:r>
          </a:p>
          <a:p>
            <a:pPr marL="171399" marR="0" lvl="0" indent="-171399" algn="l" defTabSz="1088449"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575757"/>
                </a:solidFill>
                <a:effectLst/>
                <a:uLnTx/>
                <a:uFillTx/>
                <a:latin typeface="Arial"/>
                <a:ea typeface="+mn-ea"/>
                <a:cs typeface="+mn-cs"/>
              </a:rPr>
              <a:t>Large </a:t>
            </a:r>
            <a:r>
              <a:rPr kumimoji="0" lang="en-US" sz="1100" b="1" i="0" u="none" strike="noStrike" kern="1200" cap="none" spc="0" normalizeH="0" baseline="0" noProof="0">
                <a:ln>
                  <a:noFill/>
                </a:ln>
                <a:solidFill>
                  <a:srgbClr val="575757"/>
                </a:solidFill>
                <a:effectLst/>
                <a:uLnTx/>
                <a:uFillTx/>
                <a:latin typeface="Arial"/>
                <a:ea typeface="+mn-ea"/>
                <a:cs typeface="+mn-cs"/>
              </a:rPr>
              <a:t>automated sites </a:t>
            </a:r>
            <a:r>
              <a:rPr kumimoji="0" lang="en-US" sz="1100" b="0" i="0" u="none" strike="noStrike" kern="1200" cap="none" spc="0" normalizeH="0" baseline="0" noProof="0">
                <a:ln>
                  <a:noFill/>
                </a:ln>
                <a:solidFill>
                  <a:srgbClr val="575757"/>
                </a:solidFill>
                <a:effectLst/>
                <a:uLnTx/>
                <a:uFillTx/>
                <a:latin typeface="Arial"/>
                <a:ea typeface="+mn-ea"/>
                <a:cs typeface="+mn-cs"/>
              </a:rPr>
              <a:t>(I4.0)</a:t>
            </a:r>
          </a:p>
          <a:p>
            <a:pPr marL="171399" marR="0" lvl="0" indent="-171399" algn="l" defTabSz="1088449"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100" b="1" i="0" u="none" strike="noStrike" kern="1200" cap="none" spc="0" normalizeH="0" baseline="0" noProof="0">
                <a:ln>
                  <a:noFill/>
                </a:ln>
                <a:solidFill>
                  <a:srgbClr val="575757"/>
                </a:solidFill>
                <a:effectLst/>
                <a:uLnTx/>
                <a:uFillTx/>
                <a:latin typeface="Arial"/>
                <a:ea typeface="+mn-ea"/>
                <a:cs typeface="+mn-cs"/>
              </a:rPr>
              <a:t>E2E visibility </a:t>
            </a:r>
            <a:r>
              <a:rPr kumimoji="0" lang="en-US" sz="1100" b="0" i="0" u="none" strike="noStrike" kern="1200" cap="none" spc="0" normalizeH="0" baseline="0" noProof="0">
                <a:ln>
                  <a:noFill/>
                </a:ln>
                <a:solidFill>
                  <a:srgbClr val="575757"/>
                </a:solidFill>
                <a:effectLst/>
                <a:uLnTx/>
                <a:uFillTx/>
                <a:latin typeface="Arial"/>
                <a:ea typeface="+mn-ea"/>
                <a:cs typeface="+mn-cs"/>
              </a:rPr>
              <a:t>to react quickly</a:t>
            </a:r>
          </a:p>
          <a:p>
            <a:pPr marL="171399" marR="0" lvl="0" indent="-171399" algn="l" defTabSz="1088449"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575757"/>
                </a:solidFill>
                <a:effectLst/>
                <a:uLnTx/>
                <a:uFillTx/>
                <a:latin typeface="Arial"/>
                <a:ea typeface="+mn-ea"/>
                <a:cs typeface="+mn-cs"/>
              </a:rPr>
              <a:t>Strong </a:t>
            </a:r>
            <a:r>
              <a:rPr kumimoji="0" lang="en-US" sz="1100" b="1" i="0" u="none" strike="noStrike" kern="1200" cap="none" spc="0" normalizeH="0" baseline="0" noProof="0">
                <a:ln>
                  <a:noFill/>
                </a:ln>
                <a:solidFill>
                  <a:srgbClr val="575757"/>
                </a:solidFill>
                <a:effectLst/>
                <a:uLnTx/>
                <a:uFillTx/>
                <a:latin typeface="Arial"/>
                <a:ea typeface="+mn-ea"/>
                <a:cs typeface="+mn-cs"/>
              </a:rPr>
              <a:t>risk management</a:t>
            </a:r>
          </a:p>
        </p:txBody>
      </p:sp>
      <p:sp>
        <p:nvSpPr>
          <p:cNvPr id="28" name="Rectangle 27">
            <a:extLst>
              <a:ext uri="{FF2B5EF4-FFF2-40B4-BE49-F238E27FC236}">
                <a16:creationId xmlns:a16="http://schemas.microsoft.com/office/drawing/2014/main" id="{42BF6199-B010-424D-BC7F-756D45E10FC8}"/>
              </a:ext>
            </a:extLst>
          </p:cNvPr>
          <p:cNvSpPr/>
          <p:nvPr/>
        </p:nvSpPr>
        <p:spPr>
          <a:xfrm>
            <a:off x="4650166" y="5085337"/>
            <a:ext cx="3335102" cy="1392689"/>
          </a:xfrm>
          <a:prstGeom prst="rect">
            <a:avLst/>
          </a:prstGeom>
        </p:spPr>
        <p:txBody>
          <a:bodyPr wrap="square">
            <a:spAutoFit/>
          </a:bodyPr>
          <a:lstStyle/>
          <a:p>
            <a:pPr marL="171399" marR="0" lvl="0" indent="-171399" algn="l" defTabSz="1088449"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1" i="0" u="none" strike="noStrike" kern="1200" cap="none" spc="0" normalizeH="0" baseline="0" noProof="0">
                <a:ln>
                  <a:noFill/>
                </a:ln>
                <a:solidFill>
                  <a:srgbClr val="575757"/>
                </a:solidFill>
                <a:effectLst/>
                <a:uLnTx/>
                <a:uFillTx/>
                <a:latin typeface="Arial"/>
                <a:ea typeface="+mn-ea"/>
                <a:cs typeface="+mn-cs"/>
              </a:rPr>
              <a:t>Large-scale footprint shift</a:t>
            </a:r>
          </a:p>
          <a:p>
            <a:pPr marL="266620" marR="0" lvl="1" indent="-84113" algn="l" defTabSz="1088449" rtl="0" eaLnBrk="1" fontAlgn="auto" latinLnBrk="0" hangingPunct="1">
              <a:lnSpc>
                <a:spcPct val="100000"/>
              </a:lnSpc>
              <a:spcBef>
                <a:spcPts val="0"/>
              </a:spcBef>
              <a:spcAft>
                <a:spcPts val="0"/>
              </a:spcAft>
              <a:buClr>
                <a:srgbClr val="FDB913"/>
              </a:buClr>
              <a:buSzPct val="100000"/>
              <a:buFont typeface="Arial" panose="020B0604020202020204" pitchFamily="34" charset="0"/>
              <a:buChar char="•"/>
              <a:tabLst/>
              <a:defRPr/>
            </a:pPr>
            <a:r>
              <a:rPr kumimoji="0" lang="en-US" sz="1100" b="0" i="0" u="none" strike="noStrike" kern="1200" cap="none" spc="0" normalizeH="0" baseline="0" noProof="0">
                <a:ln>
                  <a:noFill/>
                </a:ln>
                <a:solidFill>
                  <a:srgbClr val="575757"/>
                </a:solidFill>
                <a:effectLst/>
                <a:uLnTx/>
                <a:uFillTx/>
                <a:latin typeface="Arial"/>
                <a:ea typeface="+mn-ea"/>
                <a:cs typeface="+mn-cs"/>
              </a:rPr>
              <a:t> Rebalance supplier mix, to less exposed geographies</a:t>
            </a:r>
          </a:p>
          <a:p>
            <a:pPr marL="266620" marR="0" lvl="1" indent="-84113" algn="l" defTabSz="1088449" rtl="0" eaLnBrk="1" fontAlgn="auto" latinLnBrk="0" hangingPunct="1">
              <a:lnSpc>
                <a:spcPct val="100000"/>
              </a:lnSpc>
              <a:spcBef>
                <a:spcPts val="0"/>
              </a:spcBef>
              <a:spcAft>
                <a:spcPts val="0"/>
              </a:spcAft>
              <a:buClr>
                <a:srgbClr val="FDB913"/>
              </a:buClr>
              <a:buSzPct val="100000"/>
              <a:buFont typeface="Arial" panose="020B0604020202020204" pitchFamily="34" charset="0"/>
              <a:buChar char="•"/>
              <a:tabLst/>
              <a:defRPr/>
            </a:pPr>
            <a:r>
              <a:rPr kumimoji="0" lang="en-US" sz="1100" b="0" i="0" u="none" strike="noStrike" kern="1200" cap="none" spc="0" normalizeH="0" baseline="0" noProof="0">
                <a:ln>
                  <a:noFill/>
                </a:ln>
                <a:solidFill>
                  <a:srgbClr val="575757"/>
                </a:solidFill>
                <a:effectLst/>
                <a:uLnTx/>
                <a:uFillTx/>
                <a:latin typeface="Arial"/>
                <a:ea typeface="+mn-ea"/>
                <a:cs typeface="+mn-cs"/>
              </a:rPr>
              <a:t>Moving manufacturing sites</a:t>
            </a:r>
          </a:p>
          <a:p>
            <a:pPr marL="171399" marR="0" lvl="0" indent="-171399" algn="l" defTabSz="1088449"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rgbClr val="575757"/>
                </a:solidFill>
                <a:effectLst/>
                <a:uLnTx/>
                <a:uFillTx/>
                <a:latin typeface="Arial"/>
                <a:ea typeface="+mn-ea"/>
                <a:cs typeface="+mn-cs"/>
              </a:rPr>
              <a:t>Large </a:t>
            </a:r>
            <a:r>
              <a:rPr kumimoji="0" lang="en-US" sz="1100" b="1" i="0" u="none" strike="noStrike" kern="1200" cap="none" spc="0" normalizeH="0" baseline="0" noProof="0">
                <a:ln>
                  <a:noFill/>
                </a:ln>
                <a:solidFill>
                  <a:srgbClr val="575757"/>
                </a:solidFill>
                <a:effectLst/>
                <a:uLnTx/>
                <a:uFillTx/>
                <a:latin typeface="Arial"/>
                <a:ea typeface="+mn-ea"/>
                <a:cs typeface="+mn-cs"/>
              </a:rPr>
              <a:t>automated sites </a:t>
            </a:r>
            <a:r>
              <a:rPr kumimoji="0" lang="en-US" sz="1100" b="0" i="0" u="none" strike="noStrike" kern="1200" cap="none" spc="0" normalizeH="0" baseline="0" noProof="0">
                <a:ln>
                  <a:noFill/>
                </a:ln>
                <a:solidFill>
                  <a:srgbClr val="575757"/>
                </a:solidFill>
                <a:effectLst/>
                <a:uLnTx/>
                <a:uFillTx/>
                <a:latin typeface="Arial"/>
                <a:ea typeface="+mn-ea"/>
                <a:cs typeface="+mn-cs"/>
              </a:rPr>
              <a:t>(I4.0)</a:t>
            </a:r>
          </a:p>
          <a:p>
            <a:pPr marL="171399" marR="0" lvl="0" indent="-171399" algn="l" defTabSz="1088449"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100" b="1" i="0" u="none" strike="noStrike" kern="1200" cap="none" spc="0" normalizeH="0" baseline="0" noProof="0">
                <a:ln>
                  <a:noFill/>
                </a:ln>
                <a:solidFill>
                  <a:srgbClr val="575757"/>
                </a:solidFill>
                <a:effectLst/>
                <a:uLnTx/>
                <a:uFillTx/>
                <a:latin typeface="Arial"/>
                <a:ea typeface="+mn-ea"/>
                <a:cs typeface="+mn-cs"/>
              </a:rPr>
              <a:t>E2E visibility </a:t>
            </a:r>
            <a:r>
              <a:rPr kumimoji="0" lang="en-US" sz="1100" b="0" i="0" u="none" strike="noStrike" kern="1200" cap="none" spc="0" normalizeH="0" baseline="0" noProof="0">
                <a:ln>
                  <a:noFill/>
                </a:ln>
                <a:solidFill>
                  <a:srgbClr val="575757"/>
                </a:solidFill>
                <a:effectLst/>
                <a:uLnTx/>
                <a:uFillTx/>
                <a:latin typeface="Arial"/>
                <a:ea typeface="+mn-ea"/>
                <a:cs typeface="+mn-cs"/>
              </a:rPr>
              <a:t>to react fast</a:t>
            </a:r>
          </a:p>
          <a:p>
            <a:pPr marL="171399" marR="0" lvl="0" indent="-171399" algn="l" defTabSz="1088449"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100" b="1" i="0" u="none" strike="noStrike" kern="1200" cap="none" spc="0" normalizeH="0" baseline="0" noProof="0">
                <a:ln>
                  <a:noFill/>
                </a:ln>
                <a:solidFill>
                  <a:srgbClr val="575757"/>
                </a:solidFill>
                <a:effectLst/>
                <a:uLnTx/>
                <a:uFillTx/>
                <a:latin typeface="Arial"/>
                <a:ea typeface="+mn-ea"/>
                <a:cs typeface="+mn-cs"/>
              </a:rPr>
              <a:t>Trained and upskilled workforce</a:t>
            </a:r>
          </a:p>
        </p:txBody>
      </p:sp>
      <p:sp>
        <p:nvSpPr>
          <p:cNvPr id="29" name="Rectangle 28">
            <a:extLst>
              <a:ext uri="{FF2B5EF4-FFF2-40B4-BE49-F238E27FC236}">
                <a16:creationId xmlns:a16="http://schemas.microsoft.com/office/drawing/2014/main" id="{C01ECA5F-A351-408B-B97D-4B89AB16614E}"/>
              </a:ext>
            </a:extLst>
          </p:cNvPr>
          <p:cNvSpPr/>
          <p:nvPr/>
        </p:nvSpPr>
        <p:spPr>
          <a:xfrm>
            <a:off x="8602327" y="5085337"/>
            <a:ext cx="3073870" cy="1223412"/>
          </a:xfrm>
          <a:prstGeom prst="rect">
            <a:avLst/>
          </a:prstGeom>
        </p:spPr>
        <p:txBody>
          <a:bodyPr wrap="square">
            <a:spAutoFit/>
          </a:bodyPr>
          <a:lstStyle/>
          <a:p>
            <a:pPr marL="171399" marR="0" lvl="0" indent="-171399" algn="l" defTabSz="1088449"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100" b="1" i="0" u="none" strike="noStrike" kern="1200" cap="none" spc="0" normalizeH="0" baseline="0" noProof="0">
                <a:ln>
                  <a:noFill/>
                </a:ln>
                <a:solidFill>
                  <a:srgbClr val="575757"/>
                </a:solidFill>
                <a:effectLst/>
                <a:uLnTx/>
                <a:uFillTx/>
                <a:latin typeface="Arial"/>
                <a:ea typeface="+mn-ea"/>
                <a:cs typeface="+mn-cs"/>
              </a:rPr>
              <a:t>Regional footprint </a:t>
            </a:r>
            <a:r>
              <a:rPr kumimoji="0" lang="en-US" sz="1100" b="0" i="0" u="none" strike="noStrike" kern="1200" cap="none" spc="0" normalizeH="0" baseline="0" noProof="0">
                <a:ln>
                  <a:noFill/>
                </a:ln>
                <a:solidFill>
                  <a:srgbClr val="575757"/>
                </a:solidFill>
                <a:effectLst/>
                <a:uLnTx/>
                <a:uFillTx/>
                <a:latin typeface="Arial"/>
                <a:ea typeface="+mn-ea"/>
                <a:cs typeface="+mn-cs"/>
              </a:rPr>
              <a:t>including </a:t>
            </a:r>
          </a:p>
          <a:p>
            <a:pPr marL="266620" marR="0" lvl="1" indent="-84113" algn="l" defTabSz="1088449" rtl="0" eaLnBrk="1" fontAlgn="auto" latinLnBrk="0" hangingPunct="1">
              <a:lnSpc>
                <a:spcPct val="100000"/>
              </a:lnSpc>
              <a:spcBef>
                <a:spcPts val="0"/>
              </a:spcBef>
              <a:spcAft>
                <a:spcPts val="0"/>
              </a:spcAft>
              <a:buClr>
                <a:srgbClr val="FDB913"/>
              </a:buClr>
              <a:buSzPct val="100000"/>
              <a:buFont typeface="Arial" panose="020B0604020202020204" pitchFamily="34" charset="0"/>
              <a:buChar char="•"/>
              <a:tabLst/>
              <a:defRPr/>
            </a:pPr>
            <a:r>
              <a:rPr kumimoji="0" lang="en-US" sz="1100" b="0" i="0" u="none" strike="noStrike" kern="1200" cap="none" spc="0" normalizeH="0" baseline="0" noProof="0">
                <a:ln>
                  <a:noFill/>
                </a:ln>
                <a:solidFill>
                  <a:srgbClr val="575757"/>
                </a:solidFill>
                <a:effectLst/>
                <a:uLnTx/>
                <a:uFillTx/>
                <a:latin typeface="Arial"/>
                <a:ea typeface="+mn-ea"/>
                <a:cs typeface="+mn-cs"/>
              </a:rPr>
              <a:t>Supplier mix across multiple regions</a:t>
            </a:r>
          </a:p>
          <a:p>
            <a:pPr marL="266620" marR="0" lvl="1" indent="-84113" algn="l" defTabSz="1088449" rtl="0" eaLnBrk="1" fontAlgn="auto" latinLnBrk="0" hangingPunct="1">
              <a:lnSpc>
                <a:spcPct val="100000"/>
              </a:lnSpc>
              <a:spcBef>
                <a:spcPts val="0"/>
              </a:spcBef>
              <a:spcAft>
                <a:spcPts val="0"/>
              </a:spcAft>
              <a:buClr>
                <a:srgbClr val="FDB913"/>
              </a:buClr>
              <a:buSzPct val="100000"/>
              <a:buFont typeface="Arial" panose="020B0604020202020204" pitchFamily="34" charset="0"/>
              <a:buChar char="•"/>
              <a:tabLst/>
              <a:defRPr/>
            </a:pPr>
            <a:r>
              <a:rPr kumimoji="0" lang="en-US" sz="1100" b="0" i="0" u="none" strike="noStrike" kern="1200" cap="none" spc="0" normalizeH="0" baseline="0" noProof="0">
                <a:ln>
                  <a:noFill/>
                </a:ln>
                <a:solidFill>
                  <a:srgbClr val="575757"/>
                </a:solidFill>
                <a:effectLst/>
                <a:uLnTx/>
                <a:uFillTx/>
                <a:latin typeface="Arial"/>
                <a:ea typeface="+mn-ea"/>
                <a:cs typeface="+mn-cs"/>
              </a:rPr>
              <a:t>Manufacturing sites, incl. backup capacity</a:t>
            </a:r>
          </a:p>
          <a:p>
            <a:pPr marL="171399" marR="0" lvl="0" indent="-171399" algn="l" defTabSz="1088449"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100" b="1" i="0" u="none" strike="noStrike" kern="1200" cap="none" spc="0" normalizeH="0" baseline="0" noProof="0">
                <a:ln>
                  <a:noFill/>
                </a:ln>
                <a:solidFill>
                  <a:srgbClr val="575757"/>
                </a:solidFill>
                <a:effectLst/>
                <a:uLnTx/>
                <a:uFillTx/>
                <a:latin typeface="Arial"/>
                <a:ea typeface="+mn-ea"/>
                <a:cs typeface="+mn-cs"/>
              </a:rPr>
              <a:t>Cost-efficient sites </a:t>
            </a:r>
            <a:r>
              <a:rPr kumimoji="0" lang="en-US" sz="1100" b="0" i="0" u="none" strike="noStrike" kern="1200" cap="none" spc="0" normalizeH="0" baseline="0" noProof="0">
                <a:ln>
                  <a:noFill/>
                </a:ln>
                <a:solidFill>
                  <a:srgbClr val="575757"/>
                </a:solidFill>
                <a:effectLst/>
                <a:uLnTx/>
                <a:uFillTx/>
                <a:latin typeface="Arial"/>
                <a:ea typeface="+mn-ea"/>
                <a:cs typeface="+mn-cs"/>
              </a:rPr>
              <a:t>(I4.0)</a:t>
            </a:r>
          </a:p>
          <a:p>
            <a:pPr marL="171399" marR="0" lvl="0" indent="-171399" algn="l" defTabSz="1088449"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100" b="1" i="0" u="none" strike="noStrike" kern="1200" cap="none" spc="0" normalizeH="0" baseline="0" noProof="0">
                <a:ln>
                  <a:noFill/>
                </a:ln>
                <a:solidFill>
                  <a:srgbClr val="575757"/>
                </a:solidFill>
                <a:effectLst/>
                <a:uLnTx/>
                <a:uFillTx/>
                <a:latin typeface="Arial"/>
                <a:ea typeface="+mn-ea"/>
                <a:cs typeface="+mn-cs"/>
              </a:rPr>
              <a:t>E2E visibility </a:t>
            </a:r>
            <a:r>
              <a:rPr kumimoji="0" lang="en-US" sz="1100" b="0" i="0" u="none" strike="noStrike" kern="1200" cap="none" spc="0" normalizeH="0" baseline="0" noProof="0">
                <a:ln>
                  <a:noFill/>
                </a:ln>
                <a:solidFill>
                  <a:srgbClr val="575757"/>
                </a:solidFill>
                <a:effectLst/>
                <a:uLnTx/>
                <a:uFillTx/>
                <a:latin typeface="Arial"/>
                <a:ea typeface="+mn-ea"/>
                <a:cs typeface="+mn-cs"/>
              </a:rPr>
              <a:t>across network</a:t>
            </a:r>
          </a:p>
          <a:p>
            <a:pPr marL="171399" marR="0" lvl="0" indent="-171399" algn="l" defTabSz="1088449"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100" b="1" i="0" u="none" strike="noStrike" kern="1200" cap="none" spc="0" normalizeH="0" baseline="0" noProof="0">
                <a:ln>
                  <a:noFill/>
                </a:ln>
                <a:solidFill>
                  <a:srgbClr val="575757"/>
                </a:solidFill>
                <a:effectLst/>
                <a:uLnTx/>
                <a:uFillTx/>
                <a:latin typeface="Arial"/>
                <a:ea typeface="+mn-ea"/>
                <a:cs typeface="+mn-cs"/>
              </a:rPr>
              <a:t>Trained and upskilled workforce</a:t>
            </a:r>
          </a:p>
        </p:txBody>
      </p:sp>
      <p:sp>
        <p:nvSpPr>
          <p:cNvPr id="30" name="Rectangle 29">
            <a:extLst>
              <a:ext uri="{FF2B5EF4-FFF2-40B4-BE49-F238E27FC236}">
                <a16:creationId xmlns:a16="http://schemas.microsoft.com/office/drawing/2014/main" id="{DD3BCB04-8160-4D20-A973-CB54335AC2F0}"/>
              </a:ext>
            </a:extLst>
          </p:cNvPr>
          <p:cNvSpPr/>
          <p:nvPr/>
        </p:nvSpPr>
        <p:spPr>
          <a:xfrm>
            <a:off x="4356714" y="4277232"/>
            <a:ext cx="3234758" cy="276927"/>
          </a:xfrm>
          <a:prstGeom prst="rect">
            <a:avLst/>
          </a:prstGeom>
        </p:spPr>
        <p:txBody>
          <a:bodyPr wrap="square">
            <a:spAutoFit/>
          </a:bodyPr>
          <a:lstStyle/>
          <a:p>
            <a:pPr marL="0" marR="0" lvl="0" indent="0" algn="ctr" defTabSz="1088449"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8FD3"/>
                </a:solidFill>
                <a:effectLst/>
                <a:uLnTx/>
                <a:uFillTx/>
                <a:latin typeface="Arial"/>
                <a:ea typeface="+mn-ea"/>
                <a:cs typeface="+mn-cs"/>
              </a:rPr>
              <a:t>What resilience may look like</a:t>
            </a:r>
          </a:p>
        </p:txBody>
      </p:sp>
    </p:spTree>
    <p:extLst>
      <p:ext uri="{BB962C8B-B14F-4D97-AF65-F5344CB8AC3E}">
        <p14:creationId xmlns:p14="http://schemas.microsoft.com/office/powerpoint/2010/main" val="274539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903631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p of center dependency ">
            <a:extLst>
              <a:ext uri="{FF2B5EF4-FFF2-40B4-BE49-F238E27FC236}">
                <a16:creationId xmlns:a16="http://schemas.microsoft.com/office/drawing/2014/main" id="{311E9312-50FE-7B4D-A32A-5D11DD235D35}"/>
              </a:ext>
            </a:extLst>
          </p:cNvPr>
          <p:cNvPicPr>
            <a:picLocks noChangeAspect="1"/>
          </p:cNvPicPr>
          <p:nvPr/>
        </p:nvPicPr>
        <p:blipFill>
          <a:blip r:embed="rId3"/>
          <a:stretch>
            <a:fillRect/>
          </a:stretch>
        </p:blipFill>
        <p:spPr>
          <a:xfrm>
            <a:off x="488068" y="1377420"/>
            <a:ext cx="11180151" cy="4754369"/>
          </a:xfrm>
          <a:prstGeom prst="rect">
            <a:avLst/>
          </a:prstGeom>
        </p:spPr>
      </p:pic>
      <p:sp>
        <p:nvSpPr>
          <p:cNvPr id="2" name="Title 1">
            <a:extLst>
              <a:ext uri="{FF2B5EF4-FFF2-40B4-BE49-F238E27FC236}">
                <a16:creationId xmlns:a16="http://schemas.microsoft.com/office/drawing/2014/main" id="{849D3216-A5E4-9F46-804F-2AEC122CB225}"/>
              </a:ext>
            </a:extLst>
          </p:cNvPr>
          <p:cNvSpPr>
            <a:spLocks noGrp="1"/>
          </p:cNvSpPr>
          <p:nvPr>
            <p:ph type="title"/>
          </p:nvPr>
        </p:nvSpPr>
        <p:spPr/>
        <p:txBody>
          <a:bodyPr/>
          <a:lstStyle/>
          <a:p>
            <a:r>
              <a:rPr lang="en-US" dirty="0"/>
              <a:t>Businesses are </a:t>
            </a:r>
            <a:r>
              <a:rPr lang="en-US" dirty="0">
                <a:solidFill>
                  <a:schemeClr val="accent1"/>
                </a:solidFill>
              </a:rPr>
              <a:t>more dependent</a:t>
            </a:r>
            <a:r>
              <a:rPr lang="en-US" dirty="0"/>
              <a:t> on each other than ever before</a:t>
            </a:r>
          </a:p>
        </p:txBody>
      </p:sp>
      <p:sp>
        <p:nvSpPr>
          <p:cNvPr id="6" name="TextBox 5">
            <a:extLst>
              <a:ext uri="{FF2B5EF4-FFF2-40B4-BE49-F238E27FC236}">
                <a16:creationId xmlns:a16="http://schemas.microsoft.com/office/drawing/2014/main" id="{5E16B6E8-6105-E343-9A24-DCF3F8704C23}"/>
              </a:ext>
            </a:extLst>
          </p:cNvPr>
          <p:cNvSpPr txBox="1"/>
          <p:nvPr/>
        </p:nvSpPr>
        <p:spPr>
          <a:xfrm>
            <a:off x="1038769" y="4389867"/>
            <a:ext cx="561051" cy="184666"/>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200" kern="0" dirty="0">
                <a:solidFill>
                  <a:schemeClr val="accent4"/>
                </a:solidFill>
                <a:ea typeface="Arial Unicode MS" pitchFamily="34" charset="-128"/>
                <a:cs typeface="Arial Unicode MS" pitchFamily="34" charset="-128"/>
              </a:rPr>
              <a:t>Supplier</a:t>
            </a:r>
          </a:p>
        </p:txBody>
      </p:sp>
      <p:sp>
        <p:nvSpPr>
          <p:cNvPr id="8" name="TextBox 7">
            <a:extLst>
              <a:ext uri="{FF2B5EF4-FFF2-40B4-BE49-F238E27FC236}">
                <a16:creationId xmlns:a16="http://schemas.microsoft.com/office/drawing/2014/main" id="{F28067A4-5A06-F84A-840F-F0C2C7B6671D}"/>
              </a:ext>
            </a:extLst>
          </p:cNvPr>
          <p:cNvSpPr txBox="1"/>
          <p:nvPr/>
        </p:nvSpPr>
        <p:spPr>
          <a:xfrm>
            <a:off x="1038769" y="4111413"/>
            <a:ext cx="698909" cy="184666"/>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200" kern="0" dirty="0">
                <a:solidFill>
                  <a:srgbClr val="FFAE00"/>
                </a:solidFill>
                <a:ea typeface="Arial Unicode MS" pitchFamily="34" charset="-128"/>
                <a:cs typeface="Arial Unicode MS" pitchFamily="34" charset="-128"/>
              </a:rPr>
              <a:t>Distributor</a:t>
            </a:r>
          </a:p>
        </p:txBody>
      </p:sp>
      <p:sp>
        <p:nvSpPr>
          <p:cNvPr id="9" name="TextBox 8">
            <a:extLst>
              <a:ext uri="{FF2B5EF4-FFF2-40B4-BE49-F238E27FC236}">
                <a16:creationId xmlns:a16="http://schemas.microsoft.com/office/drawing/2014/main" id="{B2AB2A71-5455-7C4E-A074-8CCA143B04E5}"/>
              </a:ext>
            </a:extLst>
          </p:cNvPr>
          <p:cNvSpPr txBox="1"/>
          <p:nvPr/>
        </p:nvSpPr>
        <p:spPr>
          <a:xfrm>
            <a:off x="1038769" y="3819485"/>
            <a:ext cx="1477656" cy="184666"/>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200" kern="0" dirty="0">
                <a:solidFill>
                  <a:srgbClr val="0FAAFF"/>
                </a:solidFill>
                <a:ea typeface="Arial Unicode MS" pitchFamily="34" charset="-128"/>
                <a:cs typeface="Arial Unicode MS" pitchFamily="34" charset="-128"/>
              </a:rPr>
              <a:t>Distribution Centers</a:t>
            </a:r>
          </a:p>
        </p:txBody>
      </p:sp>
      <p:sp>
        <p:nvSpPr>
          <p:cNvPr id="10" name="TextBox 9">
            <a:extLst>
              <a:ext uri="{FF2B5EF4-FFF2-40B4-BE49-F238E27FC236}">
                <a16:creationId xmlns:a16="http://schemas.microsoft.com/office/drawing/2014/main" id="{0FC04658-7639-B243-81AC-05D1EBB3D7C0}"/>
              </a:ext>
            </a:extLst>
          </p:cNvPr>
          <p:cNvSpPr txBox="1"/>
          <p:nvPr/>
        </p:nvSpPr>
        <p:spPr>
          <a:xfrm>
            <a:off x="1038768" y="4695270"/>
            <a:ext cx="1798831" cy="184666"/>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200" kern="0" dirty="0">
                <a:solidFill>
                  <a:srgbClr val="D64ACA"/>
                </a:solidFill>
                <a:ea typeface="Arial Unicode MS" pitchFamily="34" charset="-128"/>
                <a:cs typeface="Arial Unicode MS" pitchFamily="34" charset="-128"/>
              </a:rPr>
              <a:t>Equipment Manufacturers</a:t>
            </a:r>
          </a:p>
        </p:txBody>
      </p:sp>
      <p:sp>
        <p:nvSpPr>
          <p:cNvPr id="11" name="TextBox 10">
            <a:extLst>
              <a:ext uri="{FF2B5EF4-FFF2-40B4-BE49-F238E27FC236}">
                <a16:creationId xmlns:a16="http://schemas.microsoft.com/office/drawing/2014/main" id="{C13B1E2F-D789-4C4A-AC46-0090A5A8FAB2}"/>
              </a:ext>
            </a:extLst>
          </p:cNvPr>
          <p:cNvSpPr txBox="1"/>
          <p:nvPr/>
        </p:nvSpPr>
        <p:spPr>
          <a:xfrm>
            <a:off x="1038769" y="5000673"/>
            <a:ext cx="1287212" cy="184666"/>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200" kern="0" dirty="0">
                <a:solidFill>
                  <a:srgbClr val="EB7300"/>
                </a:solidFill>
                <a:ea typeface="Arial Unicode MS" pitchFamily="34" charset="-128"/>
                <a:cs typeface="Arial Unicode MS" pitchFamily="34" charset="-128"/>
              </a:rPr>
              <a:t>Logistics Providers</a:t>
            </a:r>
          </a:p>
        </p:txBody>
      </p:sp>
      <p:sp>
        <p:nvSpPr>
          <p:cNvPr id="12" name="TextBox 11">
            <a:extLst>
              <a:ext uri="{FF2B5EF4-FFF2-40B4-BE49-F238E27FC236}">
                <a16:creationId xmlns:a16="http://schemas.microsoft.com/office/drawing/2014/main" id="{B3045ABC-9403-F145-A153-737D72310215}"/>
              </a:ext>
            </a:extLst>
          </p:cNvPr>
          <p:cNvSpPr txBox="1"/>
          <p:nvPr/>
        </p:nvSpPr>
        <p:spPr>
          <a:xfrm>
            <a:off x="1038769" y="5306074"/>
            <a:ext cx="1604606" cy="184666"/>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200" kern="0" dirty="0">
                <a:solidFill>
                  <a:srgbClr val="999999"/>
                </a:solidFill>
                <a:ea typeface="Arial Unicode MS" pitchFamily="34" charset="-128"/>
                <a:cs typeface="Arial Unicode MS" pitchFamily="34" charset="-128"/>
              </a:rPr>
              <a:t>Contract Manufacturers</a:t>
            </a:r>
          </a:p>
        </p:txBody>
      </p:sp>
      <p:sp>
        <p:nvSpPr>
          <p:cNvPr id="13" name="TextBox 12">
            <a:extLst>
              <a:ext uri="{FF2B5EF4-FFF2-40B4-BE49-F238E27FC236}">
                <a16:creationId xmlns:a16="http://schemas.microsoft.com/office/drawing/2014/main" id="{106659F1-751B-344C-8504-83675B36253B}"/>
              </a:ext>
            </a:extLst>
          </p:cNvPr>
          <p:cNvSpPr txBox="1"/>
          <p:nvPr/>
        </p:nvSpPr>
        <p:spPr>
          <a:xfrm>
            <a:off x="1017130" y="3500766"/>
            <a:ext cx="742191" cy="184666"/>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200" kern="0" dirty="0">
                <a:solidFill>
                  <a:schemeClr val="bg1"/>
                </a:solidFill>
                <a:ea typeface="Arial Unicode MS" pitchFamily="34" charset="-128"/>
                <a:cs typeface="Arial Unicode MS" pitchFamily="34" charset="-128"/>
              </a:rPr>
              <a:t>Customers</a:t>
            </a:r>
          </a:p>
        </p:txBody>
      </p:sp>
      <p:grpSp>
        <p:nvGrpSpPr>
          <p:cNvPr id="173" name="customer dots">
            <a:extLst>
              <a:ext uri="{FF2B5EF4-FFF2-40B4-BE49-F238E27FC236}">
                <a16:creationId xmlns:a16="http://schemas.microsoft.com/office/drawing/2014/main" id="{6D61D913-585E-CD48-88F1-4958D50BABCD}"/>
              </a:ext>
              <a:ext uri="{C183D7F6-B498-43B3-948B-1728B52AA6E4}">
                <adec:decorative xmlns:adec="http://schemas.microsoft.com/office/drawing/2017/decorative" val="1"/>
              </a:ext>
            </a:extLst>
          </p:cNvPr>
          <p:cNvGrpSpPr/>
          <p:nvPr/>
        </p:nvGrpSpPr>
        <p:grpSpPr>
          <a:xfrm>
            <a:off x="2002055" y="2177933"/>
            <a:ext cx="8925443" cy="3646863"/>
            <a:chOff x="2002055" y="2177933"/>
            <a:chExt cx="8925443" cy="3646863"/>
          </a:xfrm>
        </p:grpSpPr>
        <p:grpSp>
          <p:nvGrpSpPr>
            <p:cNvPr id="17" name="Group 16">
              <a:extLst>
                <a:ext uri="{FF2B5EF4-FFF2-40B4-BE49-F238E27FC236}">
                  <a16:creationId xmlns:a16="http://schemas.microsoft.com/office/drawing/2014/main" id="{6F0BB957-1661-7641-9EA2-6AAC3792830D}"/>
                </a:ext>
              </a:extLst>
            </p:cNvPr>
            <p:cNvGrpSpPr/>
            <p:nvPr/>
          </p:nvGrpSpPr>
          <p:grpSpPr>
            <a:xfrm>
              <a:off x="10123589" y="2610196"/>
              <a:ext cx="720782" cy="720782"/>
              <a:chOff x="6499413" y="2334175"/>
              <a:chExt cx="986444" cy="986444"/>
            </a:xfrm>
          </p:grpSpPr>
          <p:sp>
            <p:nvSpPr>
              <p:cNvPr id="14" name="Oval 13">
                <a:extLst>
                  <a:ext uri="{FF2B5EF4-FFF2-40B4-BE49-F238E27FC236}">
                    <a16:creationId xmlns:a16="http://schemas.microsoft.com/office/drawing/2014/main" id="{487E2C24-FBCB-544D-82FB-7A211B06D96E}"/>
                  </a:ext>
                </a:extLst>
              </p:cNvPr>
              <p:cNvSpPr/>
              <p:nvPr/>
            </p:nvSpPr>
            <p:spPr bwMode="gray">
              <a:xfrm>
                <a:off x="6499413" y="2334175"/>
                <a:ext cx="986444" cy="986444"/>
              </a:xfrm>
              <a:prstGeom prst="ellipse">
                <a:avLst/>
              </a:prstGeom>
              <a:noFill/>
              <a:ln w="9525" algn="ctr">
                <a:solidFill>
                  <a:schemeClr val="bg1"/>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5" name="Oval 14">
                <a:extLst>
                  <a:ext uri="{FF2B5EF4-FFF2-40B4-BE49-F238E27FC236}">
                    <a16:creationId xmlns:a16="http://schemas.microsoft.com/office/drawing/2014/main" id="{B62C545F-CBF0-7A40-98C8-89653248E206}"/>
                  </a:ext>
                </a:extLst>
              </p:cNvPr>
              <p:cNvSpPr/>
              <p:nvPr/>
            </p:nvSpPr>
            <p:spPr bwMode="gray">
              <a:xfrm>
                <a:off x="6735302" y="2570064"/>
                <a:ext cx="514666" cy="514666"/>
              </a:xfrm>
              <a:prstGeom prst="ellipse">
                <a:avLst/>
              </a:prstGeom>
              <a:noFill/>
              <a:ln w="9525" algn="ctr">
                <a:solidFill>
                  <a:schemeClr val="bg1"/>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6" name="Oval 15">
                <a:extLst>
                  <a:ext uri="{FF2B5EF4-FFF2-40B4-BE49-F238E27FC236}">
                    <a16:creationId xmlns:a16="http://schemas.microsoft.com/office/drawing/2014/main" id="{46214CC1-08DB-0840-A2FA-6CC83ACD75D1}"/>
                  </a:ext>
                </a:extLst>
              </p:cNvPr>
              <p:cNvSpPr/>
              <p:nvPr/>
            </p:nvSpPr>
            <p:spPr bwMode="gray">
              <a:xfrm>
                <a:off x="6913589" y="2748351"/>
                <a:ext cx="158093" cy="158093"/>
              </a:xfrm>
              <a:prstGeom prst="ellipse">
                <a:avLst/>
              </a:prstGeom>
              <a:solidFill>
                <a:schemeClr val="bg1"/>
              </a:solidFill>
              <a:ln w="9525" algn="ctr">
                <a:solidFill>
                  <a:schemeClr val="bg1"/>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18" name="Group 17">
              <a:extLst>
                <a:ext uri="{FF2B5EF4-FFF2-40B4-BE49-F238E27FC236}">
                  <a16:creationId xmlns:a16="http://schemas.microsoft.com/office/drawing/2014/main" id="{D037DE9C-F301-C948-B7FD-36D7FE3E4D5E}"/>
                </a:ext>
              </a:extLst>
            </p:cNvPr>
            <p:cNvGrpSpPr/>
            <p:nvPr/>
          </p:nvGrpSpPr>
          <p:grpSpPr>
            <a:xfrm>
              <a:off x="2002055" y="2685010"/>
              <a:ext cx="720782" cy="720782"/>
              <a:chOff x="6499413" y="2334175"/>
              <a:chExt cx="986444" cy="986444"/>
            </a:xfrm>
          </p:grpSpPr>
          <p:sp>
            <p:nvSpPr>
              <p:cNvPr id="19" name="Oval 18">
                <a:extLst>
                  <a:ext uri="{FF2B5EF4-FFF2-40B4-BE49-F238E27FC236}">
                    <a16:creationId xmlns:a16="http://schemas.microsoft.com/office/drawing/2014/main" id="{18A683C6-CA26-4D4E-8651-D58521F0875D}"/>
                  </a:ext>
                </a:extLst>
              </p:cNvPr>
              <p:cNvSpPr/>
              <p:nvPr/>
            </p:nvSpPr>
            <p:spPr bwMode="gray">
              <a:xfrm>
                <a:off x="6499413" y="2334175"/>
                <a:ext cx="986444" cy="986444"/>
              </a:xfrm>
              <a:prstGeom prst="ellipse">
                <a:avLst/>
              </a:prstGeom>
              <a:noFill/>
              <a:ln w="9525" algn="ctr">
                <a:solidFill>
                  <a:schemeClr val="bg1"/>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0" name="Oval 19">
                <a:extLst>
                  <a:ext uri="{FF2B5EF4-FFF2-40B4-BE49-F238E27FC236}">
                    <a16:creationId xmlns:a16="http://schemas.microsoft.com/office/drawing/2014/main" id="{31F410A3-C4BC-D840-A6A5-FFB547377EC0}"/>
                  </a:ext>
                </a:extLst>
              </p:cNvPr>
              <p:cNvSpPr/>
              <p:nvPr/>
            </p:nvSpPr>
            <p:spPr bwMode="gray">
              <a:xfrm>
                <a:off x="6735302" y="2570064"/>
                <a:ext cx="514666" cy="514666"/>
              </a:xfrm>
              <a:prstGeom prst="ellipse">
                <a:avLst/>
              </a:prstGeom>
              <a:noFill/>
              <a:ln w="9525" algn="ctr">
                <a:solidFill>
                  <a:schemeClr val="bg1"/>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1" name="Oval 20">
                <a:extLst>
                  <a:ext uri="{FF2B5EF4-FFF2-40B4-BE49-F238E27FC236}">
                    <a16:creationId xmlns:a16="http://schemas.microsoft.com/office/drawing/2014/main" id="{5500485A-DDF8-E142-937E-E894EC45628A}"/>
                  </a:ext>
                </a:extLst>
              </p:cNvPr>
              <p:cNvSpPr/>
              <p:nvPr/>
            </p:nvSpPr>
            <p:spPr bwMode="gray">
              <a:xfrm>
                <a:off x="6913589" y="2748351"/>
                <a:ext cx="158093" cy="158093"/>
              </a:xfrm>
              <a:prstGeom prst="ellipse">
                <a:avLst/>
              </a:prstGeom>
              <a:solidFill>
                <a:schemeClr val="bg1"/>
              </a:solidFill>
              <a:ln w="9525" algn="ctr">
                <a:solidFill>
                  <a:schemeClr val="bg1"/>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22" name="Group 21">
              <a:extLst>
                <a:ext uri="{FF2B5EF4-FFF2-40B4-BE49-F238E27FC236}">
                  <a16:creationId xmlns:a16="http://schemas.microsoft.com/office/drawing/2014/main" id="{C3466168-598D-074E-BE73-F490C84AC57A}"/>
                </a:ext>
              </a:extLst>
            </p:cNvPr>
            <p:cNvGrpSpPr/>
            <p:nvPr/>
          </p:nvGrpSpPr>
          <p:grpSpPr>
            <a:xfrm>
              <a:off x="5385335" y="2177933"/>
              <a:ext cx="720782" cy="720782"/>
              <a:chOff x="6499413" y="2334175"/>
              <a:chExt cx="986444" cy="986444"/>
            </a:xfrm>
          </p:grpSpPr>
          <p:sp>
            <p:nvSpPr>
              <p:cNvPr id="23" name="Oval 22">
                <a:extLst>
                  <a:ext uri="{FF2B5EF4-FFF2-40B4-BE49-F238E27FC236}">
                    <a16:creationId xmlns:a16="http://schemas.microsoft.com/office/drawing/2014/main" id="{C0A74FAF-43F5-724F-B7EC-93BB7254428B}"/>
                  </a:ext>
                </a:extLst>
              </p:cNvPr>
              <p:cNvSpPr/>
              <p:nvPr/>
            </p:nvSpPr>
            <p:spPr bwMode="gray">
              <a:xfrm>
                <a:off x="6499413" y="2334175"/>
                <a:ext cx="986444" cy="986444"/>
              </a:xfrm>
              <a:prstGeom prst="ellipse">
                <a:avLst/>
              </a:prstGeom>
              <a:noFill/>
              <a:ln w="9525" algn="ctr">
                <a:solidFill>
                  <a:schemeClr val="bg1"/>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4" name="Oval 23">
                <a:extLst>
                  <a:ext uri="{FF2B5EF4-FFF2-40B4-BE49-F238E27FC236}">
                    <a16:creationId xmlns:a16="http://schemas.microsoft.com/office/drawing/2014/main" id="{5963D146-2DD0-3C44-9439-B62144B92F82}"/>
                  </a:ext>
                </a:extLst>
              </p:cNvPr>
              <p:cNvSpPr/>
              <p:nvPr/>
            </p:nvSpPr>
            <p:spPr bwMode="gray">
              <a:xfrm>
                <a:off x="6735302" y="2570064"/>
                <a:ext cx="514666" cy="514666"/>
              </a:xfrm>
              <a:prstGeom prst="ellipse">
                <a:avLst/>
              </a:prstGeom>
              <a:noFill/>
              <a:ln w="9525" algn="ctr">
                <a:solidFill>
                  <a:schemeClr val="bg1"/>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5" name="Oval 24">
                <a:extLst>
                  <a:ext uri="{FF2B5EF4-FFF2-40B4-BE49-F238E27FC236}">
                    <a16:creationId xmlns:a16="http://schemas.microsoft.com/office/drawing/2014/main" id="{E569A82F-8D79-4E47-9AC2-8A99DDCDA3CF}"/>
                  </a:ext>
                </a:extLst>
              </p:cNvPr>
              <p:cNvSpPr/>
              <p:nvPr/>
            </p:nvSpPr>
            <p:spPr bwMode="gray">
              <a:xfrm>
                <a:off x="6913589" y="2748351"/>
                <a:ext cx="158093" cy="158093"/>
              </a:xfrm>
              <a:prstGeom prst="ellipse">
                <a:avLst/>
              </a:prstGeom>
              <a:solidFill>
                <a:schemeClr val="bg1"/>
              </a:solidFill>
              <a:ln w="9525" algn="ctr">
                <a:solidFill>
                  <a:schemeClr val="bg1"/>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26" name="Group 25">
              <a:extLst>
                <a:ext uri="{FF2B5EF4-FFF2-40B4-BE49-F238E27FC236}">
                  <a16:creationId xmlns:a16="http://schemas.microsoft.com/office/drawing/2014/main" id="{47FFFACA-9F5C-284E-A97B-94E9682AADEB}"/>
                </a:ext>
              </a:extLst>
            </p:cNvPr>
            <p:cNvGrpSpPr/>
            <p:nvPr/>
          </p:nvGrpSpPr>
          <p:grpSpPr>
            <a:xfrm>
              <a:off x="4121800" y="4031671"/>
              <a:ext cx="720782" cy="720782"/>
              <a:chOff x="6499413" y="2334175"/>
              <a:chExt cx="986444" cy="986444"/>
            </a:xfrm>
          </p:grpSpPr>
          <p:sp>
            <p:nvSpPr>
              <p:cNvPr id="27" name="Oval 26">
                <a:extLst>
                  <a:ext uri="{FF2B5EF4-FFF2-40B4-BE49-F238E27FC236}">
                    <a16:creationId xmlns:a16="http://schemas.microsoft.com/office/drawing/2014/main" id="{7BBA0246-BF0E-2A46-8659-8CB700C853EF}"/>
                  </a:ext>
                </a:extLst>
              </p:cNvPr>
              <p:cNvSpPr/>
              <p:nvPr/>
            </p:nvSpPr>
            <p:spPr bwMode="gray">
              <a:xfrm>
                <a:off x="6499413" y="2334175"/>
                <a:ext cx="986444" cy="986444"/>
              </a:xfrm>
              <a:prstGeom prst="ellipse">
                <a:avLst/>
              </a:prstGeom>
              <a:noFill/>
              <a:ln w="9525" algn="ctr">
                <a:solidFill>
                  <a:schemeClr val="bg1"/>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8" name="Oval 27">
                <a:extLst>
                  <a:ext uri="{FF2B5EF4-FFF2-40B4-BE49-F238E27FC236}">
                    <a16:creationId xmlns:a16="http://schemas.microsoft.com/office/drawing/2014/main" id="{3A65C97A-E914-3A49-AD77-48DF9BA23FED}"/>
                  </a:ext>
                </a:extLst>
              </p:cNvPr>
              <p:cNvSpPr/>
              <p:nvPr/>
            </p:nvSpPr>
            <p:spPr bwMode="gray">
              <a:xfrm>
                <a:off x="6735302" y="2570064"/>
                <a:ext cx="514666" cy="514666"/>
              </a:xfrm>
              <a:prstGeom prst="ellipse">
                <a:avLst/>
              </a:prstGeom>
              <a:noFill/>
              <a:ln w="9525" algn="ctr">
                <a:solidFill>
                  <a:schemeClr val="bg1"/>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9" name="Oval 28">
                <a:extLst>
                  <a:ext uri="{FF2B5EF4-FFF2-40B4-BE49-F238E27FC236}">
                    <a16:creationId xmlns:a16="http://schemas.microsoft.com/office/drawing/2014/main" id="{E83D23FC-7A3B-6042-AFBA-20AA59522818}"/>
                  </a:ext>
                </a:extLst>
              </p:cNvPr>
              <p:cNvSpPr/>
              <p:nvPr/>
            </p:nvSpPr>
            <p:spPr bwMode="gray">
              <a:xfrm>
                <a:off x="6913589" y="2748351"/>
                <a:ext cx="158093" cy="158093"/>
              </a:xfrm>
              <a:prstGeom prst="ellipse">
                <a:avLst/>
              </a:prstGeom>
              <a:solidFill>
                <a:schemeClr val="bg1"/>
              </a:solidFill>
              <a:ln w="9525" algn="ctr">
                <a:solidFill>
                  <a:schemeClr val="bg1"/>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30" name="Group 29">
              <a:extLst>
                <a:ext uri="{FF2B5EF4-FFF2-40B4-BE49-F238E27FC236}">
                  <a16:creationId xmlns:a16="http://schemas.microsoft.com/office/drawing/2014/main" id="{2645CE86-61C6-B740-BF96-E3D55C4AD7CA}"/>
                </a:ext>
              </a:extLst>
            </p:cNvPr>
            <p:cNvGrpSpPr/>
            <p:nvPr/>
          </p:nvGrpSpPr>
          <p:grpSpPr>
            <a:xfrm>
              <a:off x="10206716" y="5104014"/>
              <a:ext cx="720782" cy="720782"/>
              <a:chOff x="6499413" y="2334175"/>
              <a:chExt cx="986444" cy="986444"/>
            </a:xfrm>
          </p:grpSpPr>
          <p:sp>
            <p:nvSpPr>
              <p:cNvPr id="31" name="Oval 30">
                <a:extLst>
                  <a:ext uri="{FF2B5EF4-FFF2-40B4-BE49-F238E27FC236}">
                    <a16:creationId xmlns:a16="http://schemas.microsoft.com/office/drawing/2014/main" id="{9C64294F-81EC-9543-B808-1C18E13B9DA3}"/>
                  </a:ext>
                </a:extLst>
              </p:cNvPr>
              <p:cNvSpPr/>
              <p:nvPr/>
            </p:nvSpPr>
            <p:spPr bwMode="gray">
              <a:xfrm>
                <a:off x="6499413" y="2334175"/>
                <a:ext cx="986444" cy="986444"/>
              </a:xfrm>
              <a:prstGeom prst="ellipse">
                <a:avLst/>
              </a:prstGeom>
              <a:noFill/>
              <a:ln w="9525" algn="ctr">
                <a:solidFill>
                  <a:schemeClr val="bg1"/>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2" name="Oval 31">
                <a:extLst>
                  <a:ext uri="{FF2B5EF4-FFF2-40B4-BE49-F238E27FC236}">
                    <a16:creationId xmlns:a16="http://schemas.microsoft.com/office/drawing/2014/main" id="{60E87E8B-E642-C944-9C11-6E5CA6C795DF}"/>
                  </a:ext>
                </a:extLst>
              </p:cNvPr>
              <p:cNvSpPr/>
              <p:nvPr/>
            </p:nvSpPr>
            <p:spPr bwMode="gray">
              <a:xfrm>
                <a:off x="6735302" y="2570064"/>
                <a:ext cx="514666" cy="514666"/>
              </a:xfrm>
              <a:prstGeom prst="ellipse">
                <a:avLst/>
              </a:prstGeom>
              <a:noFill/>
              <a:ln w="9525" algn="ctr">
                <a:solidFill>
                  <a:schemeClr val="bg1"/>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3" name="Oval 32">
                <a:extLst>
                  <a:ext uri="{FF2B5EF4-FFF2-40B4-BE49-F238E27FC236}">
                    <a16:creationId xmlns:a16="http://schemas.microsoft.com/office/drawing/2014/main" id="{F4C113F3-FD30-384F-BD8D-C495C31B82C0}"/>
                  </a:ext>
                </a:extLst>
              </p:cNvPr>
              <p:cNvSpPr/>
              <p:nvPr/>
            </p:nvSpPr>
            <p:spPr bwMode="gray">
              <a:xfrm>
                <a:off x="6913589" y="2748351"/>
                <a:ext cx="158093" cy="158093"/>
              </a:xfrm>
              <a:prstGeom prst="ellipse">
                <a:avLst/>
              </a:prstGeom>
              <a:solidFill>
                <a:schemeClr val="bg1"/>
              </a:solidFill>
              <a:ln w="9525" algn="ctr">
                <a:solidFill>
                  <a:schemeClr val="bg1"/>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34" name="Group 33">
              <a:extLst>
                <a:ext uri="{FF2B5EF4-FFF2-40B4-BE49-F238E27FC236}">
                  <a16:creationId xmlns:a16="http://schemas.microsoft.com/office/drawing/2014/main" id="{176A09EF-5277-174C-A6FC-3D9ED829A5F6}"/>
                </a:ext>
              </a:extLst>
            </p:cNvPr>
            <p:cNvGrpSpPr/>
            <p:nvPr/>
          </p:nvGrpSpPr>
          <p:grpSpPr>
            <a:xfrm>
              <a:off x="6391174" y="4879570"/>
              <a:ext cx="720782" cy="720782"/>
              <a:chOff x="6499413" y="2334175"/>
              <a:chExt cx="986444" cy="986444"/>
            </a:xfrm>
          </p:grpSpPr>
          <p:sp>
            <p:nvSpPr>
              <p:cNvPr id="35" name="Oval 34">
                <a:extLst>
                  <a:ext uri="{FF2B5EF4-FFF2-40B4-BE49-F238E27FC236}">
                    <a16:creationId xmlns:a16="http://schemas.microsoft.com/office/drawing/2014/main" id="{17009FDC-F490-B94E-9182-D00136A194DA}"/>
                  </a:ext>
                </a:extLst>
              </p:cNvPr>
              <p:cNvSpPr/>
              <p:nvPr/>
            </p:nvSpPr>
            <p:spPr bwMode="gray">
              <a:xfrm>
                <a:off x="6499413" y="2334175"/>
                <a:ext cx="986444" cy="986444"/>
              </a:xfrm>
              <a:prstGeom prst="ellipse">
                <a:avLst/>
              </a:prstGeom>
              <a:noFill/>
              <a:ln w="9525" algn="ctr">
                <a:solidFill>
                  <a:schemeClr val="bg1"/>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6" name="Oval 35">
                <a:extLst>
                  <a:ext uri="{FF2B5EF4-FFF2-40B4-BE49-F238E27FC236}">
                    <a16:creationId xmlns:a16="http://schemas.microsoft.com/office/drawing/2014/main" id="{71845DDA-E413-3A42-A2EC-38F0C8F29450}"/>
                  </a:ext>
                </a:extLst>
              </p:cNvPr>
              <p:cNvSpPr/>
              <p:nvPr/>
            </p:nvSpPr>
            <p:spPr bwMode="gray">
              <a:xfrm>
                <a:off x="6735302" y="2570064"/>
                <a:ext cx="514666" cy="514666"/>
              </a:xfrm>
              <a:prstGeom prst="ellipse">
                <a:avLst/>
              </a:prstGeom>
              <a:noFill/>
              <a:ln w="9525" algn="ctr">
                <a:solidFill>
                  <a:schemeClr val="bg1"/>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7" name="Oval 36">
                <a:extLst>
                  <a:ext uri="{FF2B5EF4-FFF2-40B4-BE49-F238E27FC236}">
                    <a16:creationId xmlns:a16="http://schemas.microsoft.com/office/drawing/2014/main" id="{31C6B773-2AC1-9943-B37A-4EF84CA7CB9B}"/>
                  </a:ext>
                </a:extLst>
              </p:cNvPr>
              <p:cNvSpPr/>
              <p:nvPr/>
            </p:nvSpPr>
            <p:spPr bwMode="gray">
              <a:xfrm>
                <a:off x="6913589" y="2748351"/>
                <a:ext cx="158093" cy="158093"/>
              </a:xfrm>
              <a:prstGeom prst="ellipse">
                <a:avLst/>
              </a:prstGeom>
              <a:solidFill>
                <a:schemeClr val="bg1"/>
              </a:solidFill>
              <a:ln w="9525" algn="ctr">
                <a:solidFill>
                  <a:schemeClr val="bg1"/>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grpSp>
        <p:nvGrpSpPr>
          <p:cNvPr id="178" name="dist center dots">
            <a:extLst>
              <a:ext uri="{FF2B5EF4-FFF2-40B4-BE49-F238E27FC236}">
                <a16:creationId xmlns:a16="http://schemas.microsoft.com/office/drawing/2014/main" id="{D9C5229A-1E5F-864B-A3E9-BE1F861BA610}"/>
              </a:ext>
              <a:ext uri="{C183D7F6-B498-43B3-948B-1728B52AA6E4}">
                <adec:decorative xmlns:adec="http://schemas.microsoft.com/office/drawing/2017/decorative" val="1"/>
              </a:ext>
            </a:extLst>
          </p:cNvPr>
          <p:cNvGrpSpPr/>
          <p:nvPr/>
        </p:nvGrpSpPr>
        <p:grpSpPr>
          <a:xfrm>
            <a:off x="2394094" y="2092668"/>
            <a:ext cx="7257164" cy="1920393"/>
            <a:chOff x="2394094" y="2092668"/>
            <a:chExt cx="7257164" cy="1920393"/>
          </a:xfrm>
        </p:grpSpPr>
        <p:grpSp>
          <p:nvGrpSpPr>
            <p:cNvPr id="38" name="Group 37">
              <a:extLst>
                <a:ext uri="{FF2B5EF4-FFF2-40B4-BE49-F238E27FC236}">
                  <a16:creationId xmlns:a16="http://schemas.microsoft.com/office/drawing/2014/main" id="{257F4518-5C7C-6E4A-A1F2-C0D8B5573E90}"/>
                </a:ext>
              </a:extLst>
            </p:cNvPr>
            <p:cNvGrpSpPr/>
            <p:nvPr/>
          </p:nvGrpSpPr>
          <p:grpSpPr>
            <a:xfrm>
              <a:off x="2394094" y="2458428"/>
              <a:ext cx="1163935" cy="1163935"/>
              <a:chOff x="6499413" y="2334175"/>
              <a:chExt cx="986444" cy="986444"/>
            </a:xfrm>
          </p:grpSpPr>
          <p:sp>
            <p:nvSpPr>
              <p:cNvPr id="39" name="Oval 38">
                <a:extLst>
                  <a:ext uri="{FF2B5EF4-FFF2-40B4-BE49-F238E27FC236}">
                    <a16:creationId xmlns:a16="http://schemas.microsoft.com/office/drawing/2014/main" id="{888C772F-010E-F54D-AD95-06008248FF3D}"/>
                  </a:ext>
                </a:extLst>
              </p:cNvPr>
              <p:cNvSpPr/>
              <p:nvPr/>
            </p:nvSpPr>
            <p:spPr bwMode="gray">
              <a:xfrm>
                <a:off x="6499413" y="2334175"/>
                <a:ext cx="986444" cy="986444"/>
              </a:xfrm>
              <a:prstGeom prst="ellipse">
                <a:avLst/>
              </a:prstGeom>
              <a:noFill/>
              <a:ln w="9525" algn="ctr">
                <a:solidFill>
                  <a:srgbClr val="0FAAFF"/>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40" name="Oval 39">
                <a:extLst>
                  <a:ext uri="{FF2B5EF4-FFF2-40B4-BE49-F238E27FC236}">
                    <a16:creationId xmlns:a16="http://schemas.microsoft.com/office/drawing/2014/main" id="{75236904-EB27-E84F-BB1F-F4CC283CA943}"/>
                  </a:ext>
                </a:extLst>
              </p:cNvPr>
              <p:cNvSpPr/>
              <p:nvPr/>
            </p:nvSpPr>
            <p:spPr bwMode="gray">
              <a:xfrm>
                <a:off x="6735302" y="2570064"/>
                <a:ext cx="514666" cy="514666"/>
              </a:xfrm>
              <a:prstGeom prst="ellipse">
                <a:avLst/>
              </a:prstGeom>
              <a:noFill/>
              <a:ln w="9525" algn="ctr">
                <a:solidFill>
                  <a:srgbClr val="0FAAFF"/>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41" name="Oval 40">
                <a:extLst>
                  <a:ext uri="{FF2B5EF4-FFF2-40B4-BE49-F238E27FC236}">
                    <a16:creationId xmlns:a16="http://schemas.microsoft.com/office/drawing/2014/main" id="{C8D89B6E-A75E-7F4C-9572-19EE2A4A71D8}"/>
                  </a:ext>
                </a:extLst>
              </p:cNvPr>
              <p:cNvSpPr/>
              <p:nvPr/>
            </p:nvSpPr>
            <p:spPr bwMode="gray">
              <a:xfrm>
                <a:off x="6913589" y="2748351"/>
                <a:ext cx="158093" cy="158093"/>
              </a:xfrm>
              <a:prstGeom prst="ellipse">
                <a:avLst/>
              </a:prstGeom>
              <a:solidFill>
                <a:srgbClr val="0FAAFF"/>
              </a:solidFill>
              <a:ln w="9525" algn="ctr">
                <a:no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49" name="Group 48">
              <a:extLst>
                <a:ext uri="{FF2B5EF4-FFF2-40B4-BE49-F238E27FC236}">
                  <a16:creationId xmlns:a16="http://schemas.microsoft.com/office/drawing/2014/main" id="{B530DBA1-46AA-F941-8464-8837315C6492}"/>
                </a:ext>
              </a:extLst>
            </p:cNvPr>
            <p:cNvGrpSpPr/>
            <p:nvPr/>
          </p:nvGrpSpPr>
          <p:grpSpPr>
            <a:xfrm>
              <a:off x="6400829" y="2092668"/>
              <a:ext cx="1163935" cy="1163935"/>
              <a:chOff x="6499413" y="2334175"/>
              <a:chExt cx="986444" cy="986444"/>
            </a:xfrm>
          </p:grpSpPr>
          <p:sp>
            <p:nvSpPr>
              <p:cNvPr id="50" name="Oval 49">
                <a:extLst>
                  <a:ext uri="{FF2B5EF4-FFF2-40B4-BE49-F238E27FC236}">
                    <a16:creationId xmlns:a16="http://schemas.microsoft.com/office/drawing/2014/main" id="{D2B9D6A4-60F7-654C-8B56-AE33D40CE45A}"/>
                  </a:ext>
                </a:extLst>
              </p:cNvPr>
              <p:cNvSpPr/>
              <p:nvPr/>
            </p:nvSpPr>
            <p:spPr bwMode="gray">
              <a:xfrm>
                <a:off x="6499413" y="2334175"/>
                <a:ext cx="986444" cy="986444"/>
              </a:xfrm>
              <a:prstGeom prst="ellipse">
                <a:avLst/>
              </a:prstGeom>
              <a:noFill/>
              <a:ln w="9525" algn="ctr">
                <a:solidFill>
                  <a:srgbClr val="0FAAFF"/>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51" name="Oval 50">
                <a:extLst>
                  <a:ext uri="{FF2B5EF4-FFF2-40B4-BE49-F238E27FC236}">
                    <a16:creationId xmlns:a16="http://schemas.microsoft.com/office/drawing/2014/main" id="{953A5C2E-2871-A346-91F7-819EC14E4EDD}"/>
                  </a:ext>
                </a:extLst>
              </p:cNvPr>
              <p:cNvSpPr/>
              <p:nvPr/>
            </p:nvSpPr>
            <p:spPr bwMode="gray">
              <a:xfrm>
                <a:off x="6735302" y="2570064"/>
                <a:ext cx="514666" cy="514666"/>
              </a:xfrm>
              <a:prstGeom prst="ellipse">
                <a:avLst/>
              </a:prstGeom>
              <a:noFill/>
              <a:ln w="9525" algn="ctr">
                <a:solidFill>
                  <a:srgbClr val="0FAAFF"/>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52" name="Oval 51">
                <a:extLst>
                  <a:ext uri="{FF2B5EF4-FFF2-40B4-BE49-F238E27FC236}">
                    <a16:creationId xmlns:a16="http://schemas.microsoft.com/office/drawing/2014/main" id="{8E7FD55C-DA10-BA48-B623-1A43517126BA}"/>
                  </a:ext>
                </a:extLst>
              </p:cNvPr>
              <p:cNvSpPr/>
              <p:nvPr/>
            </p:nvSpPr>
            <p:spPr bwMode="gray">
              <a:xfrm>
                <a:off x="6913589" y="2748351"/>
                <a:ext cx="158093" cy="158093"/>
              </a:xfrm>
              <a:prstGeom prst="ellipse">
                <a:avLst/>
              </a:prstGeom>
              <a:solidFill>
                <a:srgbClr val="0FAAFF"/>
              </a:solidFill>
              <a:ln w="9525" algn="ctr">
                <a:no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53" name="Group 52">
              <a:extLst>
                <a:ext uri="{FF2B5EF4-FFF2-40B4-BE49-F238E27FC236}">
                  <a16:creationId xmlns:a16="http://schemas.microsoft.com/office/drawing/2014/main" id="{E06E36DA-01DF-6E4D-8503-12AA08791286}"/>
                </a:ext>
              </a:extLst>
            </p:cNvPr>
            <p:cNvGrpSpPr/>
            <p:nvPr/>
          </p:nvGrpSpPr>
          <p:grpSpPr>
            <a:xfrm>
              <a:off x="8487323" y="2849126"/>
              <a:ext cx="1163935" cy="1163935"/>
              <a:chOff x="6499413" y="2334175"/>
              <a:chExt cx="986444" cy="986444"/>
            </a:xfrm>
          </p:grpSpPr>
          <p:sp>
            <p:nvSpPr>
              <p:cNvPr id="54" name="Oval 53">
                <a:extLst>
                  <a:ext uri="{FF2B5EF4-FFF2-40B4-BE49-F238E27FC236}">
                    <a16:creationId xmlns:a16="http://schemas.microsoft.com/office/drawing/2014/main" id="{70BD419B-6780-FB42-AD2B-02A08059A838}"/>
                  </a:ext>
                </a:extLst>
              </p:cNvPr>
              <p:cNvSpPr/>
              <p:nvPr/>
            </p:nvSpPr>
            <p:spPr bwMode="gray">
              <a:xfrm>
                <a:off x="6499413" y="2334175"/>
                <a:ext cx="986444" cy="986444"/>
              </a:xfrm>
              <a:prstGeom prst="ellipse">
                <a:avLst/>
              </a:prstGeom>
              <a:noFill/>
              <a:ln w="9525" algn="ctr">
                <a:solidFill>
                  <a:srgbClr val="0FAAFF"/>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55" name="Oval 54">
                <a:extLst>
                  <a:ext uri="{FF2B5EF4-FFF2-40B4-BE49-F238E27FC236}">
                    <a16:creationId xmlns:a16="http://schemas.microsoft.com/office/drawing/2014/main" id="{ED435FCA-49B8-3349-878B-E995118BD53E}"/>
                  </a:ext>
                </a:extLst>
              </p:cNvPr>
              <p:cNvSpPr/>
              <p:nvPr/>
            </p:nvSpPr>
            <p:spPr bwMode="gray">
              <a:xfrm>
                <a:off x="6735302" y="2570064"/>
                <a:ext cx="514666" cy="514666"/>
              </a:xfrm>
              <a:prstGeom prst="ellipse">
                <a:avLst/>
              </a:prstGeom>
              <a:noFill/>
              <a:ln w="9525" algn="ctr">
                <a:solidFill>
                  <a:srgbClr val="0FAAFF"/>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56" name="Oval 55">
                <a:extLst>
                  <a:ext uri="{FF2B5EF4-FFF2-40B4-BE49-F238E27FC236}">
                    <a16:creationId xmlns:a16="http://schemas.microsoft.com/office/drawing/2014/main" id="{03F2C8D8-DE6C-C54E-B38A-BB15C5FD768F}"/>
                  </a:ext>
                </a:extLst>
              </p:cNvPr>
              <p:cNvSpPr/>
              <p:nvPr/>
            </p:nvSpPr>
            <p:spPr bwMode="gray">
              <a:xfrm>
                <a:off x="6913589" y="2748351"/>
                <a:ext cx="158093" cy="158093"/>
              </a:xfrm>
              <a:prstGeom prst="ellipse">
                <a:avLst/>
              </a:prstGeom>
              <a:solidFill>
                <a:srgbClr val="0FAAFF"/>
              </a:solidFill>
              <a:ln w="9525" algn="ctr">
                <a:no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grpSp>
        <p:nvGrpSpPr>
          <p:cNvPr id="174" name="distributor dots">
            <a:extLst>
              <a:ext uri="{FF2B5EF4-FFF2-40B4-BE49-F238E27FC236}">
                <a16:creationId xmlns:a16="http://schemas.microsoft.com/office/drawing/2014/main" id="{238E56EB-E971-6047-979D-6819F3D89D53}"/>
              </a:ext>
              <a:ext uri="{C183D7F6-B498-43B3-948B-1728B52AA6E4}">
                <adec:decorative xmlns:adec="http://schemas.microsoft.com/office/drawing/2017/decorative" val="1"/>
              </a:ext>
            </a:extLst>
          </p:cNvPr>
          <p:cNvGrpSpPr/>
          <p:nvPr/>
        </p:nvGrpSpPr>
        <p:grpSpPr>
          <a:xfrm>
            <a:off x="2901896" y="2782557"/>
            <a:ext cx="7217586" cy="1997194"/>
            <a:chOff x="2901896" y="2782557"/>
            <a:chExt cx="7217586" cy="1997194"/>
          </a:xfrm>
        </p:grpSpPr>
        <p:grpSp>
          <p:nvGrpSpPr>
            <p:cNvPr id="57" name="Group 56">
              <a:extLst>
                <a:ext uri="{FF2B5EF4-FFF2-40B4-BE49-F238E27FC236}">
                  <a16:creationId xmlns:a16="http://schemas.microsoft.com/office/drawing/2014/main" id="{0A5CBD02-95B6-F742-8C2B-75A07B83E397}"/>
                </a:ext>
              </a:extLst>
            </p:cNvPr>
            <p:cNvGrpSpPr/>
            <p:nvPr/>
          </p:nvGrpSpPr>
          <p:grpSpPr>
            <a:xfrm>
              <a:off x="2901896" y="2782557"/>
              <a:ext cx="1024605" cy="1024605"/>
              <a:chOff x="6499413" y="2334175"/>
              <a:chExt cx="986444" cy="986444"/>
            </a:xfrm>
          </p:grpSpPr>
          <p:sp>
            <p:nvSpPr>
              <p:cNvPr id="58" name="Oval 57">
                <a:extLst>
                  <a:ext uri="{FF2B5EF4-FFF2-40B4-BE49-F238E27FC236}">
                    <a16:creationId xmlns:a16="http://schemas.microsoft.com/office/drawing/2014/main" id="{DFA44562-8095-894A-B115-EC301020F1F4}"/>
                  </a:ext>
                </a:extLst>
              </p:cNvPr>
              <p:cNvSpPr/>
              <p:nvPr/>
            </p:nvSpPr>
            <p:spPr bwMode="gray">
              <a:xfrm>
                <a:off x="6499413" y="2334175"/>
                <a:ext cx="986444" cy="986444"/>
              </a:xfrm>
              <a:prstGeom prst="ellipse">
                <a:avLst/>
              </a:prstGeom>
              <a:noFill/>
              <a:ln w="9525" algn="ctr">
                <a:solidFill>
                  <a:srgbClr val="FFAE00"/>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59" name="Oval 58">
                <a:extLst>
                  <a:ext uri="{FF2B5EF4-FFF2-40B4-BE49-F238E27FC236}">
                    <a16:creationId xmlns:a16="http://schemas.microsoft.com/office/drawing/2014/main" id="{739C5218-42C0-0A45-9758-2B1D4E9F5568}"/>
                  </a:ext>
                </a:extLst>
              </p:cNvPr>
              <p:cNvSpPr/>
              <p:nvPr/>
            </p:nvSpPr>
            <p:spPr bwMode="gray">
              <a:xfrm>
                <a:off x="6735302" y="2570064"/>
                <a:ext cx="514666" cy="514666"/>
              </a:xfrm>
              <a:prstGeom prst="ellipse">
                <a:avLst/>
              </a:prstGeom>
              <a:noFill/>
              <a:ln w="9525" algn="ctr">
                <a:solidFill>
                  <a:srgbClr val="FFAE00"/>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60" name="Oval 59">
                <a:extLst>
                  <a:ext uri="{FF2B5EF4-FFF2-40B4-BE49-F238E27FC236}">
                    <a16:creationId xmlns:a16="http://schemas.microsoft.com/office/drawing/2014/main" id="{175A5A94-61B5-4046-96EF-BEC60152B146}"/>
                  </a:ext>
                </a:extLst>
              </p:cNvPr>
              <p:cNvSpPr/>
              <p:nvPr/>
            </p:nvSpPr>
            <p:spPr bwMode="gray">
              <a:xfrm>
                <a:off x="6913589" y="2748351"/>
                <a:ext cx="158093" cy="158093"/>
              </a:xfrm>
              <a:prstGeom prst="ellipse">
                <a:avLst/>
              </a:prstGeom>
              <a:solidFill>
                <a:srgbClr val="FFAE00"/>
              </a:solidFill>
              <a:ln w="9525" algn="ctr">
                <a:no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61" name="Group 60">
              <a:extLst>
                <a:ext uri="{FF2B5EF4-FFF2-40B4-BE49-F238E27FC236}">
                  <a16:creationId xmlns:a16="http://schemas.microsoft.com/office/drawing/2014/main" id="{F4D51153-BF67-4D41-A14F-5FB4F6591D0F}"/>
                </a:ext>
              </a:extLst>
            </p:cNvPr>
            <p:cNvGrpSpPr/>
            <p:nvPr/>
          </p:nvGrpSpPr>
          <p:grpSpPr>
            <a:xfrm>
              <a:off x="6177110" y="2890622"/>
              <a:ext cx="1024605" cy="1024605"/>
              <a:chOff x="6499413" y="2334175"/>
              <a:chExt cx="986444" cy="986444"/>
            </a:xfrm>
          </p:grpSpPr>
          <p:sp>
            <p:nvSpPr>
              <p:cNvPr id="62" name="Oval 61">
                <a:extLst>
                  <a:ext uri="{FF2B5EF4-FFF2-40B4-BE49-F238E27FC236}">
                    <a16:creationId xmlns:a16="http://schemas.microsoft.com/office/drawing/2014/main" id="{15761F35-D9EF-844C-BD7F-A064FC9D46BD}"/>
                  </a:ext>
                </a:extLst>
              </p:cNvPr>
              <p:cNvSpPr/>
              <p:nvPr/>
            </p:nvSpPr>
            <p:spPr bwMode="gray">
              <a:xfrm>
                <a:off x="6499413" y="2334175"/>
                <a:ext cx="986444" cy="986444"/>
              </a:xfrm>
              <a:prstGeom prst="ellipse">
                <a:avLst/>
              </a:prstGeom>
              <a:noFill/>
              <a:ln w="9525" algn="ctr">
                <a:solidFill>
                  <a:srgbClr val="FFAE00"/>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63" name="Oval 62">
                <a:extLst>
                  <a:ext uri="{FF2B5EF4-FFF2-40B4-BE49-F238E27FC236}">
                    <a16:creationId xmlns:a16="http://schemas.microsoft.com/office/drawing/2014/main" id="{B2E26898-8665-9C4B-BA64-F08E023E48F6}"/>
                  </a:ext>
                </a:extLst>
              </p:cNvPr>
              <p:cNvSpPr/>
              <p:nvPr/>
            </p:nvSpPr>
            <p:spPr bwMode="gray">
              <a:xfrm>
                <a:off x="6735302" y="2570064"/>
                <a:ext cx="514666" cy="514666"/>
              </a:xfrm>
              <a:prstGeom prst="ellipse">
                <a:avLst/>
              </a:prstGeom>
              <a:noFill/>
              <a:ln w="9525" algn="ctr">
                <a:solidFill>
                  <a:srgbClr val="FFAE00"/>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64" name="Oval 63">
                <a:extLst>
                  <a:ext uri="{FF2B5EF4-FFF2-40B4-BE49-F238E27FC236}">
                    <a16:creationId xmlns:a16="http://schemas.microsoft.com/office/drawing/2014/main" id="{9F5E8765-6019-4E43-AAD0-8F5C9204CEBE}"/>
                  </a:ext>
                </a:extLst>
              </p:cNvPr>
              <p:cNvSpPr/>
              <p:nvPr/>
            </p:nvSpPr>
            <p:spPr bwMode="gray">
              <a:xfrm>
                <a:off x="6913589" y="2748351"/>
                <a:ext cx="158093" cy="158093"/>
              </a:xfrm>
              <a:prstGeom prst="ellipse">
                <a:avLst/>
              </a:prstGeom>
              <a:solidFill>
                <a:srgbClr val="FFAE00"/>
              </a:solidFill>
              <a:ln w="9525" algn="ctr">
                <a:no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65" name="Group 64">
              <a:extLst>
                <a:ext uri="{FF2B5EF4-FFF2-40B4-BE49-F238E27FC236}">
                  <a16:creationId xmlns:a16="http://schemas.microsoft.com/office/drawing/2014/main" id="{494F95A9-97FD-4E46-8991-96D8071D6E66}"/>
                </a:ext>
              </a:extLst>
            </p:cNvPr>
            <p:cNvGrpSpPr/>
            <p:nvPr/>
          </p:nvGrpSpPr>
          <p:grpSpPr>
            <a:xfrm>
              <a:off x="9094877" y="3755146"/>
              <a:ext cx="1024605" cy="1024605"/>
              <a:chOff x="6499413" y="2334175"/>
              <a:chExt cx="986444" cy="986444"/>
            </a:xfrm>
          </p:grpSpPr>
          <p:sp>
            <p:nvSpPr>
              <p:cNvPr id="66" name="Oval 65">
                <a:extLst>
                  <a:ext uri="{FF2B5EF4-FFF2-40B4-BE49-F238E27FC236}">
                    <a16:creationId xmlns:a16="http://schemas.microsoft.com/office/drawing/2014/main" id="{EAB76575-8255-254B-BD49-7FADAE23B066}"/>
                  </a:ext>
                </a:extLst>
              </p:cNvPr>
              <p:cNvSpPr/>
              <p:nvPr/>
            </p:nvSpPr>
            <p:spPr bwMode="gray">
              <a:xfrm>
                <a:off x="6499413" y="2334175"/>
                <a:ext cx="986444" cy="986444"/>
              </a:xfrm>
              <a:prstGeom prst="ellipse">
                <a:avLst/>
              </a:prstGeom>
              <a:noFill/>
              <a:ln w="9525" algn="ctr">
                <a:solidFill>
                  <a:srgbClr val="FFAE00"/>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67" name="Oval 66">
                <a:extLst>
                  <a:ext uri="{FF2B5EF4-FFF2-40B4-BE49-F238E27FC236}">
                    <a16:creationId xmlns:a16="http://schemas.microsoft.com/office/drawing/2014/main" id="{89582FA6-9E85-284C-9D5F-03BDF0B6B686}"/>
                  </a:ext>
                </a:extLst>
              </p:cNvPr>
              <p:cNvSpPr/>
              <p:nvPr/>
            </p:nvSpPr>
            <p:spPr bwMode="gray">
              <a:xfrm>
                <a:off x="6735302" y="2570064"/>
                <a:ext cx="514666" cy="514666"/>
              </a:xfrm>
              <a:prstGeom prst="ellipse">
                <a:avLst/>
              </a:prstGeom>
              <a:noFill/>
              <a:ln w="9525" algn="ctr">
                <a:solidFill>
                  <a:srgbClr val="FFAE00"/>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68" name="Oval 67">
                <a:extLst>
                  <a:ext uri="{FF2B5EF4-FFF2-40B4-BE49-F238E27FC236}">
                    <a16:creationId xmlns:a16="http://schemas.microsoft.com/office/drawing/2014/main" id="{B5F59C67-1B65-E849-AC93-CE8B2031B38A}"/>
                  </a:ext>
                </a:extLst>
              </p:cNvPr>
              <p:cNvSpPr/>
              <p:nvPr/>
            </p:nvSpPr>
            <p:spPr bwMode="gray">
              <a:xfrm>
                <a:off x="6913589" y="2748351"/>
                <a:ext cx="158093" cy="158093"/>
              </a:xfrm>
              <a:prstGeom prst="ellipse">
                <a:avLst/>
              </a:prstGeom>
              <a:solidFill>
                <a:srgbClr val="FFAE00"/>
              </a:solidFill>
              <a:ln w="9525" algn="ctr">
                <a:no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grpSp>
        <p:nvGrpSpPr>
          <p:cNvPr id="175" name="supplier dots">
            <a:extLst>
              <a:ext uri="{FF2B5EF4-FFF2-40B4-BE49-F238E27FC236}">
                <a16:creationId xmlns:a16="http://schemas.microsoft.com/office/drawing/2014/main" id="{FAE9DB3D-C6BF-D14D-9E16-4AF30910165B}"/>
              </a:ext>
              <a:ext uri="{C183D7F6-B498-43B3-948B-1728B52AA6E4}">
                <adec:decorative xmlns:adec="http://schemas.microsoft.com/office/drawing/2017/decorative" val="1"/>
              </a:ext>
            </a:extLst>
          </p:cNvPr>
          <p:cNvGrpSpPr/>
          <p:nvPr/>
        </p:nvGrpSpPr>
        <p:grpSpPr>
          <a:xfrm>
            <a:off x="3359096" y="1868155"/>
            <a:ext cx="5737921" cy="3817682"/>
            <a:chOff x="3359096" y="1868155"/>
            <a:chExt cx="5737921" cy="3817682"/>
          </a:xfrm>
        </p:grpSpPr>
        <p:grpSp>
          <p:nvGrpSpPr>
            <p:cNvPr id="69" name="Group 68">
              <a:extLst>
                <a:ext uri="{FF2B5EF4-FFF2-40B4-BE49-F238E27FC236}">
                  <a16:creationId xmlns:a16="http://schemas.microsoft.com/office/drawing/2014/main" id="{605DFE6B-59EB-794B-A156-413BED8CA113}"/>
                </a:ext>
              </a:extLst>
            </p:cNvPr>
            <p:cNvGrpSpPr/>
            <p:nvPr/>
          </p:nvGrpSpPr>
          <p:grpSpPr>
            <a:xfrm>
              <a:off x="5096456" y="3331196"/>
              <a:ext cx="1024605" cy="1024605"/>
              <a:chOff x="6499413" y="2334175"/>
              <a:chExt cx="986444" cy="986444"/>
            </a:xfrm>
          </p:grpSpPr>
          <p:sp>
            <p:nvSpPr>
              <p:cNvPr id="70" name="Oval 69">
                <a:extLst>
                  <a:ext uri="{FF2B5EF4-FFF2-40B4-BE49-F238E27FC236}">
                    <a16:creationId xmlns:a16="http://schemas.microsoft.com/office/drawing/2014/main" id="{C836FD14-C26A-CD46-9D15-37125ED6EA76}"/>
                  </a:ext>
                </a:extLst>
              </p:cNvPr>
              <p:cNvSpPr/>
              <p:nvPr/>
            </p:nvSpPr>
            <p:spPr bwMode="gray">
              <a:xfrm>
                <a:off x="6499413" y="2334175"/>
                <a:ext cx="986444" cy="986444"/>
              </a:xfrm>
              <a:prstGeom prst="ellipse">
                <a:avLst/>
              </a:prstGeom>
              <a:noFill/>
              <a:ln w="9525" algn="ctr">
                <a:solidFill>
                  <a:schemeClr val="accent3">
                    <a:lumMod val="75000"/>
                  </a:schemeClr>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71" name="Oval 70">
                <a:extLst>
                  <a:ext uri="{FF2B5EF4-FFF2-40B4-BE49-F238E27FC236}">
                    <a16:creationId xmlns:a16="http://schemas.microsoft.com/office/drawing/2014/main" id="{3943F610-2BD6-5043-A8B0-04736E4B6EFE}"/>
                  </a:ext>
                </a:extLst>
              </p:cNvPr>
              <p:cNvSpPr/>
              <p:nvPr/>
            </p:nvSpPr>
            <p:spPr bwMode="gray">
              <a:xfrm>
                <a:off x="6735302" y="2570064"/>
                <a:ext cx="514666" cy="514666"/>
              </a:xfrm>
              <a:prstGeom prst="ellipse">
                <a:avLst/>
              </a:prstGeom>
              <a:noFill/>
              <a:ln w="9525" algn="ctr">
                <a:solidFill>
                  <a:schemeClr val="accent3">
                    <a:lumMod val="75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72" name="Oval 71">
                <a:extLst>
                  <a:ext uri="{FF2B5EF4-FFF2-40B4-BE49-F238E27FC236}">
                    <a16:creationId xmlns:a16="http://schemas.microsoft.com/office/drawing/2014/main" id="{46C553DE-C78B-DE43-A89E-BA3868E64A1F}"/>
                  </a:ext>
                </a:extLst>
              </p:cNvPr>
              <p:cNvSpPr/>
              <p:nvPr/>
            </p:nvSpPr>
            <p:spPr bwMode="gray">
              <a:xfrm>
                <a:off x="6913589" y="2748351"/>
                <a:ext cx="158093" cy="158093"/>
              </a:xfrm>
              <a:prstGeom prst="ellipse">
                <a:avLst/>
              </a:prstGeom>
              <a:solidFill>
                <a:schemeClr val="accent3">
                  <a:lumMod val="75000"/>
                </a:schemeClr>
              </a:solidFill>
              <a:ln w="9525" algn="ctr">
                <a:solidFill>
                  <a:schemeClr val="accent3">
                    <a:lumMod val="75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73" name="Group 72">
              <a:extLst>
                <a:ext uri="{FF2B5EF4-FFF2-40B4-BE49-F238E27FC236}">
                  <a16:creationId xmlns:a16="http://schemas.microsoft.com/office/drawing/2014/main" id="{D294AFA9-B462-154C-8877-A17FE615D397}"/>
                </a:ext>
              </a:extLst>
            </p:cNvPr>
            <p:cNvGrpSpPr/>
            <p:nvPr/>
          </p:nvGrpSpPr>
          <p:grpSpPr>
            <a:xfrm>
              <a:off x="8072412" y="3189880"/>
              <a:ext cx="1024605" cy="1024605"/>
              <a:chOff x="6499413" y="2334175"/>
              <a:chExt cx="986444" cy="986444"/>
            </a:xfrm>
          </p:grpSpPr>
          <p:sp>
            <p:nvSpPr>
              <p:cNvPr id="74" name="Oval 73">
                <a:extLst>
                  <a:ext uri="{FF2B5EF4-FFF2-40B4-BE49-F238E27FC236}">
                    <a16:creationId xmlns:a16="http://schemas.microsoft.com/office/drawing/2014/main" id="{DB87B69F-1B4C-B942-AB1A-03BA1599F2F0}"/>
                  </a:ext>
                </a:extLst>
              </p:cNvPr>
              <p:cNvSpPr/>
              <p:nvPr/>
            </p:nvSpPr>
            <p:spPr bwMode="gray">
              <a:xfrm>
                <a:off x="6499413" y="2334175"/>
                <a:ext cx="986444" cy="986444"/>
              </a:xfrm>
              <a:prstGeom prst="ellipse">
                <a:avLst/>
              </a:prstGeom>
              <a:noFill/>
              <a:ln w="9525" algn="ctr">
                <a:solidFill>
                  <a:schemeClr val="accent3">
                    <a:lumMod val="75000"/>
                  </a:schemeClr>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75" name="Oval 74">
                <a:extLst>
                  <a:ext uri="{FF2B5EF4-FFF2-40B4-BE49-F238E27FC236}">
                    <a16:creationId xmlns:a16="http://schemas.microsoft.com/office/drawing/2014/main" id="{702ED16A-891B-0E42-B5DA-648A0907E72E}"/>
                  </a:ext>
                </a:extLst>
              </p:cNvPr>
              <p:cNvSpPr/>
              <p:nvPr/>
            </p:nvSpPr>
            <p:spPr bwMode="gray">
              <a:xfrm>
                <a:off x="6735302" y="2570064"/>
                <a:ext cx="514666" cy="514666"/>
              </a:xfrm>
              <a:prstGeom prst="ellipse">
                <a:avLst/>
              </a:prstGeom>
              <a:noFill/>
              <a:ln w="9525" algn="ctr">
                <a:solidFill>
                  <a:schemeClr val="accent3">
                    <a:lumMod val="75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76" name="Oval 75">
                <a:extLst>
                  <a:ext uri="{FF2B5EF4-FFF2-40B4-BE49-F238E27FC236}">
                    <a16:creationId xmlns:a16="http://schemas.microsoft.com/office/drawing/2014/main" id="{747CACBD-0D38-1140-A6F1-2748091B6DD2}"/>
                  </a:ext>
                </a:extLst>
              </p:cNvPr>
              <p:cNvSpPr/>
              <p:nvPr/>
            </p:nvSpPr>
            <p:spPr bwMode="gray">
              <a:xfrm>
                <a:off x="6913589" y="2748351"/>
                <a:ext cx="158093" cy="158093"/>
              </a:xfrm>
              <a:prstGeom prst="ellipse">
                <a:avLst/>
              </a:prstGeom>
              <a:solidFill>
                <a:schemeClr val="accent3">
                  <a:lumMod val="75000"/>
                </a:schemeClr>
              </a:solidFill>
              <a:ln w="9525" algn="ctr">
                <a:solidFill>
                  <a:schemeClr val="accent3">
                    <a:lumMod val="75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77" name="Group 76">
              <a:extLst>
                <a:ext uri="{FF2B5EF4-FFF2-40B4-BE49-F238E27FC236}">
                  <a16:creationId xmlns:a16="http://schemas.microsoft.com/office/drawing/2014/main" id="{582F0BF2-1F88-D04C-BE43-5D761CDE345B}"/>
                </a:ext>
              </a:extLst>
            </p:cNvPr>
            <p:cNvGrpSpPr/>
            <p:nvPr/>
          </p:nvGrpSpPr>
          <p:grpSpPr>
            <a:xfrm>
              <a:off x="3359096" y="4661232"/>
              <a:ext cx="1024605" cy="1024605"/>
              <a:chOff x="6499413" y="2334175"/>
              <a:chExt cx="986444" cy="986444"/>
            </a:xfrm>
          </p:grpSpPr>
          <p:sp>
            <p:nvSpPr>
              <p:cNvPr id="78" name="Oval 77">
                <a:extLst>
                  <a:ext uri="{FF2B5EF4-FFF2-40B4-BE49-F238E27FC236}">
                    <a16:creationId xmlns:a16="http://schemas.microsoft.com/office/drawing/2014/main" id="{F6550819-757D-5E4E-AED9-E4FA602F6113}"/>
                  </a:ext>
                </a:extLst>
              </p:cNvPr>
              <p:cNvSpPr/>
              <p:nvPr/>
            </p:nvSpPr>
            <p:spPr bwMode="gray">
              <a:xfrm>
                <a:off x="6499413" y="2334175"/>
                <a:ext cx="986444" cy="986444"/>
              </a:xfrm>
              <a:prstGeom prst="ellipse">
                <a:avLst/>
              </a:prstGeom>
              <a:noFill/>
              <a:ln w="9525" algn="ctr">
                <a:solidFill>
                  <a:schemeClr val="accent3">
                    <a:lumMod val="75000"/>
                  </a:schemeClr>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79" name="Oval 78">
                <a:extLst>
                  <a:ext uri="{FF2B5EF4-FFF2-40B4-BE49-F238E27FC236}">
                    <a16:creationId xmlns:a16="http://schemas.microsoft.com/office/drawing/2014/main" id="{7D905B46-8362-3F49-8D07-807E1CA9E47A}"/>
                  </a:ext>
                </a:extLst>
              </p:cNvPr>
              <p:cNvSpPr/>
              <p:nvPr/>
            </p:nvSpPr>
            <p:spPr bwMode="gray">
              <a:xfrm>
                <a:off x="6735302" y="2570064"/>
                <a:ext cx="514666" cy="514666"/>
              </a:xfrm>
              <a:prstGeom prst="ellipse">
                <a:avLst/>
              </a:prstGeom>
              <a:noFill/>
              <a:ln w="9525" algn="ctr">
                <a:solidFill>
                  <a:schemeClr val="accent3">
                    <a:lumMod val="75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80" name="Oval 79">
                <a:extLst>
                  <a:ext uri="{FF2B5EF4-FFF2-40B4-BE49-F238E27FC236}">
                    <a16:creationId xmlns:a16="http://schemas.microsoft.com/office/drawing/2014/main" id="{C8A87AAE-D9E9-504B-88DF-42D3FE615013}"/>
                  </a:ext>
                </a:extLst>
              </p:cNvPr>
              <p:cNvSpPr/>
              <p:nvPr/>
            </p:nvSpPr>
            <p:spPr bwMode="gray">
              <a:xfrm>
                <a:off x="6913589" y="2748351"/>
                <a:ext cx="158093" cy="158093"/>
              </a:xfrm>
              <a:prstGeom prst="ellipse">
                <a:avLst/>
              </a:prstGeom>
              <a:solidFill>
                <a:schemeClr val="accent3">
                  <a:lumMod val="75000"/>
                </a:schemeClr>
              </a:solidFill>
              <a:ln w="9525" algn="ctr">
                <a:solidFill>
                  <a:schemeClr val="accent3">
                    <a:lumMod val="75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81" name="Group 80">
              <a:extLst>
                <a:ext uri="{FF2B5EF4-FFF2-40B4-BE49-F238E27FC236}">
                  <a16:creationId xmlns:a16="http://schemas.microsoft.com/office/drawing/2014/main" id="{7EF55A24-55CF-E045-ABF3-728FCC79D2B2}"/>
                </a:ext>
              </a:extLst>
            </p:cNvPr>
            <p:cNvGrpSpPr/>
            <p:nvPr/>
          </p:nvGrpSpPr>
          <p:grpSpPr>
            <a:xfrm>
              <a:off x="5877852" y="1868155"/>
              <a:ext cx="1024605" cy="1024605"/>
              <a:chOff x="6499413" y="2334175"/>
              <a:chExt cx="986444" cy="986444"/>
            </a:xfrm>
          </p:grpSpPr>
          <p:sp>
            <p:nvSpPr>
              <p:cNvPr id="82" name="Oval 81">
                <a:extLst>
                  <a:ext uri="{FF2B5EF4-FFF2-40B4-BE49-F238E27FC236}">
                    <a16:creationId xmlns:a16="http://schemas.microsoft.com/office/drawing/2014/main" id="{3562FF75-2CB4-2D4F-BEB9-A0312206A2F8}"/>
                  </a:ext>
                </a:extLst>
              </p:cNvPr>
              <p:cNvSpPr/>
              <p:nvPr/>
            </p:nvSpPr>
            <p:spPr bwMode="gray">
              <a:xfrm>
                <a:off x="6499413" y="2334175"/>
                <a:ext cx="986444" cy="986444"/>
              </a:xfrm>
              <a:prstGeom prst="ellipse">
                <a:avLst/>
              </a:prstGeom>
              <a:noFill/>
              <a:ln w="9525" algn="ctr">
                <a:solidFill>
                  <a:schemeClr val="accent3">
                    <a:lumMod val="75000"/>
                  </a:schemeClr>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83" name="Oval 82">
                <a:extLst>
                  <a:ext uri="{FF2B5EF4-FFF2-40B4-BE49-F238E27FC236}">
                    <a16:creationId xmlns:a16="http://schemas.microsoft.com/office/drawing/2014/main" id="{C8317FC8-CABC-A74B-A78A-6EE248DA53D2}"/>
                  </a:ext>
                </a:extLst>
              </p:cNvPr>
              <p:cNvSpPr/>
              <p:nvPr/>
            </p:nvSpPr>
            <p:spPr bwMode="gray">
              <a:xfrm>
                <a:off x="6735302" y="2570064"/>
                <a:ext cx="514666" cy="514666"/>
              </a:xfrm>
              <a:prstGeom prst="ellipse">
                <a:avLst/>
              </a:prstGeom>
              <a:noFill/>
              <a:ln w="9525" algn="ctr">
                <a:solidFill>
                  <a:schemeClr val="accent3">
                    <a:lumMod val="75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84" name="Oval 83">
                <a:extLst>
                  <a:ext uri="{FF2B5EF4-FFF2-40B4-BE49-F238E27FC236}">
                    <a16:creationId xmlns:a16="http://schemas.microsoft.com/office/drawing/2014/main" id="{22C70BDE-32D5-E94C-AB34-D1C8985E5873}"/>
                  </a:ext>
                </a:extLst>
              </p:cNvPr>
              <p:cNvSpPr/>
              <p:nvPr/>
            </p:nvSpPr>
            <p:spPr bwMode="gray">
              <a:xfrm>
                <a:off x="6913589" y="2748351"/>
                <a:ext cx="158093" cy="158093"/>
              </a:xfrm>
              <a:prstGeom prst="ellipse">
                <a:avLst/>
              </a:prstGeom>
              <a:solidFill>
                <a:schemeClr val="accent3">
                  <a:lumMod val="75000"/>
                </a:schemeClr>
              </a:solidFill>
              <a:ln w="9525" algn="ctr">
                <a:solidFill>
                  <a:schemeClr val="accent3">
                    <a:lumMod val="75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grpSp>
        <p:nvGrpSpPr>
          <p:cNvPr id="176" name="equiment dots">
            <a:extLst>
              <a:ext uri="{FF2B5EF4-FFF2-40B4-BE49-F238E27FC236}">
                <a16:creationId xmlns:a16="http://schemas.microsoft.com/office/drawing/2014/main" id="{FF1CB14F-9ADB-EE4E-89F8-5E73000589DA}"/>
              </a:ext>
              <a:ext uri="{C183D7F6-B498-43B3-948B-1728B52AA6E4}">
                <adec:decorative xmlns:adec="http://schemas.microsoft.com/office/drawing/2017/decorative" val="1"/>
              </a:ext>
            </a:extLst>
          </p:cNvPr>
          <p:cNvGrpSpPr/>
          <p:nvPr/>
        </p:nvGrpSpPr>
        <p:grpSpPr>
          <a:xfrm>
            <a:off x="3009961" y="2134163"/>
            <a:ext cx="7383842" cy="2745339"/>
            <a:chOff x="3009961" y="2134163"/>
            <a:chExt cx="7383842" cy="2745339"/>
          </a:xfrm>
        </p:grpSpPr>
        <p:grpSp>
          <p:nvGrpSpPr>
            <p:cNvPr id="85" name="Group 84">
              <a:extLst>
                <a:ext uri="{FF2B5EF4-FFF2-40B4-BE49-F238E27FC236}">
                  <a16:creationId xmlns:a16="http://schemas.microsoft.com/office/drawing/2014/main" id="{3966561F-E0FD-C74F-A057-B3E0FF205A44}"/>
                </a:ext>
              </a:extLst>
            </p:cNvPr>
            <p:cNvGrpSpPr/>
            <p:nvPr/>
          </p:nvGrpSpPr>
          <p:grpSpPr>
            <a:xfrm>
              <a:off x="6833816" y="3713581"/>
              <a:ext cx="1024605" cy="1024605"/>
              <a:chOff x="6499413" y="2334175"/>
              <a:chExt cx="986444" cy="986444"/>
            </a:xfrm>
          </p:grpSpPr>
          <p:sp>
            <p:nvSpPr>
              <p:cNvPr id="86" name="Oval 85">
                <a:extLst>
                  <a:ext uri="{FF2B5EF4-FFF2-40B4-BE49-F238E27FC236}">
                    <a16:creationId xmlns:a16="http://schemas.microsoft.com/office/drawing/2014/main" id="{C0156768-0254-8D4D-B02E-725CAE8796CD}"/>
                  </a:ext>
                </a:extLst>
              </p:cNvPr>
              <p:cNvSpPr/>
              <p:nvPr/>
            </p:nvSpPr>
            <p:spPr bwMode="gray">
              <a:xfrm>
                <a:off x="6499413" y="2334175"/>
                <a:ext cx="986444" cy="986444"/>
              </a:xfrm>
              <a:prstGeom prst="ellipse">
                <a:avLst/>
              </a:prstGeom>
              <a:noFill/>
              <a:ln w="9525" algn="ctr">
                <a:solidFill>
                  <a:srgbClr val="D64ACA"/>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87" name="Oval 86">
                <a:extLst>
                  <a:ext uri="{FF2B5EF4-FFF2-40B4-BE49-F238E27FC236}">
                    <a16:creationId xmlns:a16="http://schemas.microsoft.com/office/drawing/2014/main" id="{00726C8A-2646-274D-9563-1190320DDC8D}"/>
                  </a:ext>
                </a:extLst>
              </p:cNvPr>
              <p:cNvSpPr/>
              <p:nvPr/>
            </p:nvSpPr>
            <p:spPr bwMode="gray">
              <a:xfrm>
                <a:off x="6735302" y="2570064"/>
                <a:ext cx="514666" cy="514666"/>
              </a:xfrm>
              <a:prstGeom prst="ellipse">
                <a:avLst/>
              </a:prstGeom>
              <a:noFill/>
              <a:ln w="9525" algn="ctr">
                <a:solidFill>
                  <a:srgbClr val="D64ACA"/>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88" name="Oval 87">
                <a:extLst>
                  <a:ext uri="{FF2B5EF4-FFF2-40B4-BE49-F238E27FC236}">
                    <a16:creationId xmlns:a16="http://schemas.microsoft.com/office/drawing/2014/main" id="{AAE56062-2918-E54D-9265-484B6301E8BC}"/>
                  </a:ext>
                </a:extLst>
              </p:cNvPr>
              <p:cNvSpPr/>
              <p:nvPr/>
            </p:nvSpPr>
            <p:spPr bwMode="gray">
              <a:xfrm>
                <a:off x="6913589" y="2748351"/>
                <a:ext cx="158093" cy="158093"/>
              </a:xfrm>
              <a:prstGeom prst="ellipse">
                <a:avLst/>
              </a:prstGeom>
              <a:solidFill>
                <a:srgbClr val="D64ACA"/>
              </a:solidFill>
              <a:ln w="9525" algn="ctr">
                <a:no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89" name="Group 88">
              <a:extLst>
                <a:ext uri="{FF2B5EF4-FFF2-40B4-BE49-F238E27FC236}">
                  <a16:creationId xmlns:a16="http://schemas.microsoft.com/office/drawing/2014/main" id="{85A54940-CD6F-3C4B-BB17-71B135F34915}"/>
                </a:ext>
              </a:extLst>
            </p:cNvPr>
            <p:cNvGrpSpPr/>
            <p:nvPr/>
          </p:nvGrpSpPr>
          <p:grpSpPr>
            <a:xfrm>
              <a:off x="7399081" y="2134163"/>
              <a:ext cx="1024605" cy="1024605"/>
              <a:chOff x="6499413" y="2334175"/>
              <a:chExt cx="986444" cy="986444"/>
            </a:xfrm>
          </p:grpSpPr>
          <p:sp>
            <p:nvSpPr>
              <p:cNvPr id="90" name="Oval 89">
                <a:extLst>
                  <a:ext uri="{FF2B5EF4-FFF2-40B4-BE49-F238E27FC236}">
                    <a16:creationId xmlns:a16="http://schemas.microsoft.com/office/drawing/2014/main" id="{D0172B97-A78F-924C-8113-9A613FAA7AD4}"/>
                  </a:ext>
                </a:extLst>
              </p:cNvPr>
              <p:cNvSpPr/>
              <p:nvPr/>
            </p:nvSpPr>
            <p:spPr bwMode="gray">
              <a:xfrm>
                <a:off x="6499413" y="2334175"/>
                <a:ext cx="986444" cy="986444"/>
              </a:xfrm>
              <a:prstGeom prst="ellipse">
                <a:avLst/>
              </a:prstGeom>
              <a:noFill/>
              <a:ln w="9525" algn="ctr">
                <a:solidFill>
                  <a:srgbClr val="D64ACA"/>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91" name="Oval 90">
                <a:extLst>
                  <a:ext uri="{FF2B5EF4-FFF2-40B4-BE49-F238E27FC236}">
                    <a16:creationId xmlns:a16="http://schemas.microsoft.com/office/drawing/2014/main" id="{BF0908E0-1FAF-9C47-9065-05ACA33431F3}"/>
                  </a:ext>
                </a:extLst>
              </p:cNvPr>
              <p:cNvSpPr/>
              <p:nvPr/>
            </p:nvSpPr>
            <p:spPr bwMode="gray">
              <a:xfrm>
                <a:off x="6735302" y="2570064"/>
                <a:ext cx="514666" cy="514666"/>
              </a:xfrm>
              <a:prstGeom prst="ellipse">
                <a:avLst/>
              </a:prstGeom>
              <a:noFill/>
              <a:ln w="9525" algn="ctr">
                <a:solidFill>
                  <a:srgbClr val="D64ACA"/>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92" name="Oval 91">
                <a:extLst>
                  <a:ext uri="{FF2B5EF4-FFF2-40B4-BE49-F238E27FC236}">
                    <a16:creationId xmlns:a16="http://schemas.microsoft.com/office/drawing/2014/main" id="{81DA8659-4811-AC46-8FA5-CC37EE725984}"/>
                  </a:ext>
                </a:extLst>
              </p:cNvPr>
              <p:cNvSpPr/>
              <p:nvPr/>
            </p:nvSpPr>
            <p:spPr bwMode="gray">
              <a:xfrm>
                <a:off x="6913589" y="2748351"/>
                <a:ext cx="158093" cy="158093"/>
              </a:xfrm>
              <a:prstGeom prst="ellipse">
                <a:avLst/>
              </a:prstGeom>
              <a:solidFill>
                <a:srgbClr val="D64ACA"/>
              </a:solidFill>
              <a:ln w="9525" algn="ctr">
                <a:no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93" name="Group 92">
              <a:extLst>
                <a:ext uri="{FF2B5EF4-FFF2-40B4-BE49-F238E27FC236}">
                  <a16:creationId xmlns:a16="http://schemas.microsoft.com/office/drawing/2014/main" id="{D09B0E20-3E1C-294A-BD7C-77F6AE957204}"/>
                </a:ext>
              </a:extLst>
            </p:cNvPr>
            <p:cNvGrpSpPr/>
            <p:nvPr/>
          </p:nvGrpSpPr>
          <p:grpSpPr>
            <a:xfrm>
              <a:off x="9369198" y="2849057"/>
              <a:ext cx="1024605" cy="1024605"/>
              <a:chOff x="6499413" y="2334175"/>
              <a:chExt cx="986444" cy="986444"/>
            </a:xfrm>
          </p:grpSpPr>
          <p:sp>
            <p:nvSpPr>
              <p:cNvPr id="94" name="Oval 93">
                <a:extLst>
                  <a:ext uri="{FF2B5EF4-FFF2-40B4-BE49-F238E27FC236}">
                    <a16:creationId xmlns:a16="http://schemas.microsoft.com/office/drawing/2014/main" id="{C3E26A89-D33E-DD4F-B8DA-5998397E6D66}"/>
                  </a:ext>
                </a:extLst>
              </p:cNvPr>
              <p:cNvSpPr/>
              <p:nvPr/>
            </p:nvSpPr>
            <p:spPr bwMode="gray">
              <a:xfrm>
                <a:off x="6499413" y="2334175"/>
                <a:ext cx="986444" cy="986444"/>
              </a:xfrm>
              <a:prstGeom prst="ellipse">
                <a:avLst/>
              </a:prstGeom>
              <a:noFill/>
              <a:ln w="9525" algn="ctr">
                <a:solidFill>
                  <a:srgbClr val="D64ACA"/>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95" name="Oval 94">
                <a:extLst>
                  <a:ext uri="{FF2B5EF4-FFF2-40B4-BE49-F238E27FC236}">
                    <a16:creationId xmlns:a16="http://schemas.microsoft.com/office/drawing/2014/main" id="{AE1D1287-D513-C94C-B7C1-7650D60504F6}"/>
                  </a:ext>
                </a:extLst>
              </p:cNvPr>
              <p:cNvSpPr/>
              <p:nvPr/>
            </p:nvSpPr>
            <p:spPr bwMode="gray">
              <a:xfrm>
                <a:off x="6735302" y="2570064"/>
                <a:ext cx="514666" cy="514666"/>
              </a:xfrm>
              <a:prstGeom prst="ellipse">
                <a:avLst/>
              </a:prstGeom>
              <a:noFill/>
              <a:ln w="9525" algn="ctr">
                <a:solidFill>
                  <a:srgbClr val="D64ACA"/>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96" name="Oval 95">
                <a:extLst>
                  <a:ext uri="{FF2B5EF4-FFF2-40B4-BE49-F238E27FC236}">
                    <a16:creationId xmlns:a16="http://schemas.microsoft.com/office/drawing/2014/main" id="{1CB4908C-CA10-4F41-8A54-3D07E8EF23D3}"/>
                  </a:ext>
                </a:extLst>
              </p:cNvPr>
              <p:cNvSpPr/>
              <p:nvPr/>
            </p:nvSpPr>
            <p:spPr bwMode="gray">
              <a:xfrm>
                <a:off x="6913589" y="2748351"/>
                <a:ext cx="158093" cy="158093"/>
              </a:xfrm>
              <a:prstGeom prst="ellipse">
                <a:avLst/>
              </a:prstGeom>
              <a:solidFill>
                <a:srgbClr val="D64ACA"/>
              </a:solidFill>
              <a:ln w="9525" algn="ctr">
                <a:no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97" name="Group 96">
              <a:extLst>
                <a:ext uri="{FF2B5EF4-FFF2-40B4-BE49-F238E27FC236}">
                  <a16:creationId xmlns:a16="http://schemas.microsoft.com/office/drawing/2014/main" id="{90EBCC37-A11C-DD48-999B-E59F3031C46B}"/>
                </a:ext>
              </a:extLst>
            </p:cNvPr>
            <p:cNvGrpSpPr/>
            <p:nvPr/>
          </p:nvGrpSpPr>
          <p:grpSpPr>
            <a:xfrm>
              <a:off x="3009961" y="3854897"/>
              <a:ext cx="1024605" cy="1024605"/>
              <a:chOff x="6499413" y="2334175"/>
              <a:chExt cx="986444" cy="986444"/>
            </a:xfrm>
          </p:grpSpPr>
          <p:sp>
            <p:nvSpPr>
              <p:cNvPr id="98" name="Oval 97">
                <a:extLst>
                  <a:ext uri="{FF2B5EF4-FFF2-40B4-BE49-F238E27FC236}">
                    <a16:creationId xmlns:a16="http://schemas.microsoft.com/office/drawing/2014/main" id="{D9261B22-1360-8845-AA19-7AD37AF3C2DF}"/>
                  </a:ext>
                </a:extLst>
              </p:cNvPr>
              <p:cNvSpPr/>
              <p:nvPr/>
            </p:nvSpPr>
            <p:spPr bwMode="gray">
              <a:xfrm>
                <a:off x="6499413" y="2334175"/>
                <a:ext cx="986444" cy="986444"/>
              </a:xfrm>
              <a:prstGeom prst="ellipse">
                <a:avLst/>
              </a:prstGeom>
              <a:noFill/>
              <a:ln w="9525" algn="ctr">
                <a:solidFill>
                  <a:srgbClr val="D64ACA"/>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99" name="Oval 98">
                <a:extLst>
                  <a:ext uri="{FF2B5EF4-FFF2-40B4-BE49-F238E27FC236}">
                    <a16:creationId xmlns:a16="http://schemas.microsoft.com/office/drawing/2014/main" id="{1E753342-1D6A-6144-9B05-1993DFAD17B5}"/>
                  </a:ext>
                </a:extLst>
              </p:cNvPr>
              <p:cNvSpPr/>
              <p:nvPr/>
            </p:nvSpPr>
            <p:spPr bwMode="gray">
              <a:xfrm>
                <a:off x="6735302" y="2570064"/>
                <a:ext cx="514666" cy="514666"/>
              </a:xfrm>
              <a:prstGeom prst="ellipse">
                <a:avLst/>
              </a:prstGeom>
              <a:noFill/>
              <a:ln w="9525" algn="ctr">
                <a:solidFill>
                  <a:srgbClr val="D64ACA"/>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00" name="Oval 99">
                <a:extLst>
                  <a:ext uri="{FF2B5EF4-FFF2-40B4-BE49-F238E27FC236}">
                    <a16:creationId xmlns:a16="http://schemas.microsoft.com/office/drawing/2014/main" id="{60009ABD-8775-0942-BA3F-D5715CA12B78}"/>
                  </a:ext>
                </a:extLst>
              </p:cNvPr>
              <p:cNvSpPr/>
              <p:nvPr/>
            </p:nvSpPr>
            <p:spPr bwMode="gray">
              <a:xfrm>
                <a:off x="6913589" y="2748351"/>
                <a:ext cx="158093" cy="158093"/>
              </a:xfrm>
              <a:prstGeom prst="ellipse">
                <a:avLst/>
              </a:prstGeom>
              <a:solidFill>
                <a:srgbClr val="D64ACA"/>
              </a:solidFill>
              <a:ln w="9525" algn="ctr">
                <a:no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grpSp>
        <p:nvGrpSpPr>
          <p:cNvPr id="177" name="Contract dots">
            <a:extLst>
              <a:ext uri="{FF2B5EF4-FFF2-40B4-BE49-F238E27FC236}">
                <a16:creationId xmlns:a16="http://schemas.microsoft.com/office/drawing/2014/main" id="{EC1D5EF5-BACB-2A47-AF83-BE47FBC6BB09}"/>
              </a:ext>
              <a:ext uri="{C183D7F6-B498-43B3-948B-1728B52AA6E4}">
                <adec:decorative xmlns:adec="http://schemas.microsoft.com/office/drawing/2017/decorative" val="1"/>
              </a:ext>
            </a:extLst>
          </p:cNvPr>
          <p:cNvGrpSpPr/>
          <p:nvPr/>
        </p:nvGrpSpPr>
        <p:grpSpPr>
          <a:xfrm>
            <a:off x="871939" y="1824563"/>
            <a:ext cx="10073337" cy="3692990"/>
            <a:chOff x="871939" y="1824563"/>
            <a:chExt cx="10073337" cy="3692990"/>
          </a:xfrm>
        </p:grpSpPr>
        <p:grpSp>
          <p:nvGrpSpPr>
            <p:cNvPr id="115" name="Group 114">
              <a:extLst>
                <a:ext uri="{FF2B5EF4-FFF2-40B4-BE49-F238E27FC236}">
                  <a16:creationId xmlns:a16="http://schemas.microsoft.com/office/drawing/2014/main" id="{596268DA-4E3E-E949-AE14-2A8C434CCAD1}"/>
                </a:ext>
              </a:extLst>
            </p:cNvPr>
            <p:cNvGrpSpPr/>
            <p:nvPr/>
          </p:nvGrpSpPr>
          <p:grpSpPr>
            <a:xfrm>
              <a:off x="5952391" y="3977670"/>
              <a:ext cx="1024605" cy="1024605"/>
              <a:chOff x="6499413" y="2334175"/>
              <a:chExt cx="986444" cy="986444"/>
            </a:xfrm>
          </p:grpSpPr>
          <p:sp>
            <p:nvSpPr>
              <p:cNvPr id="116" name="Oval 115">
                <a:extLst>
                  <a:ext uri="{FF2B5EF4-FFF2-40B4-BE49-F238E27FC236}">
                    <a16:creationId xmlns:a16="http://schemas.microsoft.com/office/drawing/2014/main" id="{17B59A70-9C4D-7941-ADC7-F9D410E4B4F9}"/>
                  </a:ext>
                </a:extLst>
              </p:cNvPr>
              <p:cNvSpPr/>
              <p:nvPr/>
            </p:nvSpPr>
            <p:spPr bwMode="gray">
              <a:xfrm>
                <a:off x="6499413" y="2334175"/>
                <a:ext cx="986444" cy="986444"/>
              </a:xfrm>
              <a:prstGeom prst="ellipse">
                <a:avLst/>
              </a:prstGeom>
              <a:noFill/>
              <a:ln w="9525" algn="ctr">
                <a:solidFill>
                  <a:srgbClr val="999999"/>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17" name="Oval 116">
                <a:extLst>
                  <a:ext uri="{FF2B5EF4-FFF2-40B4-BE49-F238E27FC236}">
                    <a16:creationId xmlns:a16="http://schemas.microsoft.com/office/drawing/2014/main" id="{C87EEACE-9DA1-394F-BF8E-8AEFE6C44F0F}"/>
                  </a:ext>
                </a:extLst>
              </p:cNvPr>
              <p:cNvSpPr/>
              <p:nvPr/>
            </p:nvSpPr>
            <p:spPr bwMode="gray">
              <a:xfrm>
                <a:off x="6735302" y="2570064"/>
                <a:ext cx="514666" cy="514666"/>
              </a:xfrm>
              <a:prstGeom prst="ellipse">
                <a:avLst/>
              </a:prstGeom>
              <a:noFill/>
              <a:ln w="9525" algn="ctr">
                <a:solidFill>
                  <a:srgbClr val="999999"/>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18" name="Oval 117">
                <a:extLst>
                  <a:ext uri="{FF2B5EF4-FFF2-40B4-BE49-F238E27FC236}">
                    <a16:creationId xmlns:a16="http://schemas.microsoft.com/office/drawing/2014/main" id="{1C01BBF5-7C11-6449-B5EB-EBC76BED7513}"/>
                  </a:ext>
                </a:extLst>
              </p:cNvPr>
              <p:cNvSpPr/>
              <p:nvPr/>
            </p:nvSpPr>
            <p:spPr bwMode="gray">
              <a:xfrm>
                <a:off x="6913589" y="2748351"/>
                <a:ext cx="158093" cy="158093"/>
              </a:xfrm>
              <a:prstGeom prst="ellipse">
                <a:avLst/>
              </a:prstGeom>
              <a:solidFill>
                <a:srgbClr val="999999"/>
              </a:solidFill>
              <a:ln w="9525" algn="ctr">
                <a:no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109" name="Group 108">
              <a:extLst>
                <a:ext uri="{FF2B5EF4-FFF2-40B4-BE49-F238E27FC236}">
                  <a16:creationId xmlns:a16="http://schemas.microsoft.com/office/drawing/2014/main" id="{583C134A-4252-CD43-B729-C4E978D8F0E7}"/>
                </a:ext>
              </a:extLst>
            </p:cNvPr>
            <p:cNvGrpSpPr/>
            <p:nvPr/>
          </p:nvGrpSpPr>
          <p:grpSpPr>
            <a:xfrm>
              <a:off x="4190991" y="4541048"/>
              <a:ext cx="888955" cy="888955"/>
              <a:chOff x="6499413" y="2334175"/>
              <a:chExt cx="986444" cy="986444"/>
            </a:xfrm>
          </p:grpSpPr>
          <p:sp>
            <p:nvSpPr>
              <p:cNvPr id="110" name="Oval 109">
                <a:extLst>
                  <a:ext uri="{FF2B5EF4-FFF2-40B4-BE49-F238E27FC236}">
                    <a16:creationId xmlns:a16="http://schemas.microsoft.com/office/drawing/2014/main" id="{E22052DE-8B39-CA4C-ACA3-BBF2DC6B0941}"/>
                  </a:ext>
                </a:extLst>
              </p:cNvPr>
              <p:cNvSpPr/>
              <p:nvPr/>
            </p:nvSpPr>
            <p:spPr bwMode="gray">
              <a:xfrm>
                <a:off x="6499413" y="2334175"/>
                <a:ext cx="986444" cy="986444"/>
              </a:xfrm>
              <a:prstGeom prst="ellipse">
                <a:avLst/>
              </a:prstGeom>
              <a:noFill/>
              <a:ln w="9525" algn="ctr">
                <a:solidFill>
                  <a:srgbClr val="999999"/>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11" name="Oval 110">
                <a:extLst>
                  <a:ext uri="{FF2B5EF4-FFF2-40B4-BE49-F238E27FC236}">
                    <a16:creationId xmlns:a16="http://schemas.microsoft.com/office/drawing/2014/main" id="{0FA12266-B8E7-C646-BF04-7F8C4F6CB7D9}"/>
                  </a:ext>
                </a:extLst>
              </p:cNvPr>
              <p:cNvSpPr/>
              <p:nvPr/>
            </p:nvSpPr>
            <p:spPr bwMode="gray">
              <a:xfrm>
                <a:off x="6735302" y="2570064"/>
                <a:ext cx="514666" cy="514666"/>
              </a:xfrm>
              <a:prstGeom prst="ellipse">
                <a:avLst/>
              </a:prstGeom>
              <a:noFill/>
              <a:ln w="9525" algn="ctr">
                <a:solidFill>
                  <a:srgbClr val="999999"/>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12" name="Oval 111">
                <a:extLst>
                  <a:ext uri="{FF2B5EF4-FFF2-40B4-BE49-F238E27FC236}">
                    <a16:creationId xmlns:a16="http://schemas.microsoft.com/office/drawing/2014/main" id="{E58A2C90-8C95-3F4B-90EC-531953E2F7EA}"/>
                  </a:ext>
                </a:extLst>
              </p:cNvPr>
              <p:cNvSpPr/>
              <p:nvPr/>
            </p:nvSpPr>
            <p:spPr bwMode="gray">
              <a:xfrm>
                <a:off x="6913589" y="2748351"/>
                <a:ext cx="158093" cy="158093"/>
              </a:xfrm>
              <a:prstGeom prst="ellipse">
                <a:avLst/>
              </a:prstGeom>
              <a:solidFill>
                <a:srgbClr val="999999"/>
              </a:solidFill>
              <a:ln w="9525" algn="ctr">
                <a:no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123" name="Group 122">
              <a:extLst>
                <a:ext uri="{FF2B5EF4-FFF2-40B4-BE49-F238E27FC236}">
                  <a16:creationId xmlns:a16="http://schemas.microsoft.com/office/drawing/2014/main" id="{FB495E87-9781-624E-9F30-C85E2AEC9C84}"/>
                </a:ext>
              </a:extLst>
            </p:cNvPr>
            <p:cNvGrpSpPr/>
            <p:nvPr/>
          </p:nvGrpSpPr>
          <p:grpSpPr>
            <a:xfrm>
              <a:off x="9311435" y="1824563"/>
              <a:ext cx="1024605" cy="1024605"/>
              <a:chOff x="6499413" y="2334175"/>
              <a:chExt cx="986444" cy="986444"/>
            </a:xfrm>
          </p:grpSpPr>
          <p:sp>
            <p:nvSpPr>
              <p:cNvPr id="124" name="Oval 123">
                <a:extLst>
                  <a:ext uri="{FF2B5EF4-FFF2-40B4-BE49-F238E27FC236}">
                    <a16:creationId xmlns:a16="http://schemas.microsoft.com/office/drawing/2014/main" id="{E84F014C-C4F7-1342-9225-82293F332ABD}"/>
                  </a:ext>
                </a:extLst>
              </p:cNvPr>
              <p:cNvSpPr/>
              <p:nvPr/>
            </p:nvSpPr>
            <p:spPr bwMode="gray">
              <a:xfrm>
                <a:off x="6499413" y="2334175"/>
                <a:ext cx="986444" cy="986444"/>
              </a:xfrm>
              <a:prstGeom prst="ellipse">
                <a:avLst/>
              </a:prstGeom>
              <a:noFill/>
              <a:ln w="9525" algn="ctr">
                <a:solidFill>
                  <a:srgbClr val="999999"/>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25" name="Oval 124">
                <a:extLst>
                  <a:ext uri="{FF2B5EF4-FFF2-40B4-BE49-F238E27FC236}">
                    <a16:creationId xmlns:a16="http://schemas.microsoft.com/office/drawing/2014/main" id="{643990B4-3AB2-2545-A470-E2CD290D815F}"/>
                  </a:ext>
                </a:extLst>
              </p:cNvPr>
              <p:cNvSpPr/>
              <p:nvPr/>
            </p:nvSpPr>
            <p:spPr bwMode="gray">
              <a:xfrm>
                <a:off x="6735302" y="2570064"/>
                <a:ext cx="514666" cy="514666"/>
              </a:xfrm>
              <a:prstGeom prst="ellipse">
                <a:avLst/>
              </a:prstGeom>
              <a:noFill/>
              <a:ln w="9525" algn="ctr">
                <a:solidFill>
                  <a:srgbClr val="999999"/>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26" name="Oval 125">
                <a:extLst>
                  <a:ext uri="{FF2B5EF4-FFF2-40B4-BE49-F238E27FC236}">
                    <a16:creationId xmlns:a16="http://schemas.microsoft.com/office/drawing/2014/main" id="{C940D870-503B-2243-B705-1EF9D864ABCB}"/>
                  </a:ext>
                </a:extLst>
              </p:cNvPr>
              <p:cNvSpPr/>
              <p:nvPr/>
            </p:nvSpPr>
            <p:spPr bwMode="gray">
              <a:xfrm>
                <a:off x="6913589" y="2748351"/>
                <a:ext cx="158093" cy="158093"/>
              </a:xfrm>
              <a:prstGeom prst="ellipse">
                <a:avLst/>
              </a:prstGeom>
              <a:solidFill>
                <a:srgbClr val="999999"/>
              </a:solidFill>
              <a:ln w="9525" algn="ctr">
                <a:no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127" name="Group 126">
              <a:extLst>
                <a:ext uri="{FF2B5EF4-FFF2-40B4-BE49-F238E27FC236}">
                  <a16:creationId xmlns:a16="http://schemas.microsoft.com/office/drawing/2014/main" id="{769A467B-EB15-FE41-AFB8-F7738E1EA525}"/>
                </a:ext>
              </a:extLst>
            </p:cNvPr>
            <p:cNvGrpSpPr/>
            <p:nvPr/>
          </p:nvGrpSpPr>
          <p:grpSpPr>
            <a:xfrm>
              <a:off x="9303122" y="4492948"/>
              <a:ext cx="1024605" cy="1024605"/>
              <a:chOff x="6499413" y="2334175"/>
              <a:chExt cx="986444" cy="986444"/>
            </a:xfrm>
          </p:grpSpPr>
          <p:sp>
            <p:nvSpPr>
              <p:cNvPr id="128" name="Oval 127">
                <a:extLst>
                  <a:ext uri="{FF2B5EF4-FFF2-40B4-BE49-F238E27FC236}">
                    <a16:creationId xmlns:a16="http://schemas.microsoft.com/office/drawing/2014/main" id="{5F0BC6E0-7F46-2E42-A3DB-267E11019047}"/>
                  </a:ext>
                </a:extLst>
              </p:cNvPr>
              <p:cNvSpPr/>
              <p:nvPr/>
            </p:nvSpPr>
            <p:spPr bwMode="gray">
              <a:xfrm>
                <a:off x="6499413" y="2334175"/>
                <a:ext cx="986444" cy="986444"/>
              </a:xfrm>
              <a:prstGeom prst="ellipse">
                <a:avLst/>
              </a:prstGeom>
              <a:noFill/>
              <a:ln w="9525" algn="ctr">
                <a:solidFill>
                  <a:srgbClr val="999999"/>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29" name="Oval 128">
                <a:extLst>
                  <a:ext uri="{FF2B5EF4-FFF2-40B4-BE49-F238E27FC236}">
                    <a16:creationId xmlns:a16="http://schemas.microsoft.com/office/drawing/2014/main" id="{A4123579-EA21-C248-A049-0923BDD21BF1}"/>
                  </a:ext>
                </a:extLst>
              </p:cNvPr>
              <p:cNvSpPr/>
              <p:nvPr/>
            </p:nvSpPr>
            <p:spPr bwMode="gray">
              <a:xfrm>
                <a:off x="6735302" y="2570064"/>
                <a:ext cx="514666" cy="514666"/>
              </a:xfrm>
              <a:prstGeom prst="ellipse">
                <a:avLst/>
              </a:prstGeom>
              <a:noFill/>
              <a:ln w="9525" algn="ctr">
                <a:solidFill>
                  <a:srgbClr val="999999"/>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30" name="Oval 129">
                <a:extLst>
                  <a:ext uri="{FF2B5EF4-FFF2-40B4-BE49-F238E27FC236}">
                    <a16:creationId xmlns:a16="http://schemas.microsoft.com/office/drawing/2014/main" id="{DACEAD2A-E639-DB4D-93DC-01C053072BFA}"/>
                  </a:ext>
                </a:extLst>
              </p:cNvPr>
              <p:cNvSpPr/>
              <p:nvPr/>
            </p:nvSpPr>
            <p:spPr bwMode="gray">
              <a:xfrm>
                <a:off x="6913589" y="2748351"/>
                <a:ext cx="158093" cy="158093"/>
              </a:xfrm>
              <a:prstGeom prst="ellipse">
                <a:avLst/>
              </a:prstGeom>
              <a:solidFill>
                <a:srgbClr val="999999"/>
              </a:solidFill>
              <a:ln w="9525" algn="ctr">
                <a:no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131" name="Group 130">
              <a:extLst>
                <a:ext uri="{FF2B5EF4-FFF2-40B4-BE49-F238E27FC236}">
                  <a16:creationId xmlns:a16="http://schemas.microsoft.com/office/drawing/2014/main" id="{ECED564A-3F19-0445-8CA2-28B715B6117A}"/>
                </a:ext>
              </a:extLst>
            </p:cNvPr>
            <p:cNvGrpSpPr/>
            <p:nvPr/>
          </p:nvGrpSpPr>
          <p:grpSpPr>
            <a:xfrm>
              <a:off x="10211841" y="4054168"/>
              <a:ext cx="733435" cy="733435"/>
              <a:chOff x="6499413" y="2334175"/>
              <a:chExt cx="986444" cy="986444"/>
            </a:xfrm>
          </p:grpSpPr>
          <p:sp>
            <p:nvSpPr>
              <p:cNvPr id="132" name="Oval 131">
                <a:extLst>
                  <a:ext uri="{FF2B5EF4-FFF2-40B4-BE49-F238E27FC236}">
                    <a16:creationId xmlns:a16="http://schemas.microsoft.com/office/drawing/2014/main" id="{55094B30-1984-5B47-815B-6965915630A8}"/>
                  </a:ext>
                </a:extLst>
              </p:cNvPr>
              <p:cNvSpPr/>
              <p:nvPr/>
            </p:nvSpPr>
            <p:spPr bwMode="gray">
              <a:xfrm>
                <a:off x="6499413" y="2334175"/>
                <a:ext cx="986444" cy="986444"/>
              </a:xfrm>
              <a:prstGeom prst="ellipse">
                <a:avLst/>
              </a:prstGeom>
              <a:noFill/>
              <a:ln w="9525" algn="ctr">
                <a:solidFill>
                  <a:srgbClr val="999999"/>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33" name="Oval 132">
                <a:extLst>
                  <a:ext uri="{FF2B5EF4-FFF2-40B4-BE49-F238E27FC236}">
                    <a16:creationId xmlns:a16="http://schemas.microsoft.com/office/drawing/2014/main" id="{A12FE6D5-2D41-584A-9C79-811856584D58}"/>
                  </a:ext>
                </a:extLst>
              </p:cNvPr>
              <p:cNvSpPr/>
              <p:nvPr/>
            </p:nvSpPr>
            <p:spPr bwMode="gray">
              <a:xfrm>
                <a:off x="6735302" y="2570064"/>
                <a:ext cx="514666" cy="514666"/>
              </a:xfrm>
              <a:prstGeom prst="ellipse">
                <a:avLst/>
              </a:prstGeom>
              <a:noFill/>
              <a:ln w="9525" algn="ctr">
                <a:solidFill>
                  <a:srgbClr val="999999"/>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34" name="Oval 133">
                <a:extLst>
                  <a:ext uri="{FF2B5EF4-FFF2-40B4-BE49-F238E27FC236}">
                    <a16:creationId xmlns:a16="http://schemas.microsoft.com/office/drawing/2014/main" id="{5AE6E32A-CF89-6945-972F-CCA59F9D340C}"/>
                  </a:ext>
                </a:extLst>
              </p:cNvPr>
              <p:cNvSpPr/>
              <p:nvPr/>
            </p:nvSpPr>
            <p:spPr bwMode="gray">
              <a:xfrm>
                <a:off x="6913589" y="2748351"/>
                <a:ext cx="158093" cy="158093"/>
              </a:xfrm>
              <a:prstGeom prst="ellipse">
                <a:avLst/>
              </a:prstGeom>
              <a:solidFill>
                <a:srgbClr val="999999"/>
              </a:solidFill>
              <a:ln w="9525" algn="ctr">
                <a:no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135" name="Group 134">
              <a:extLst>
                <a:ext uri="{FF2B5EF4-FFF2-40B4-BE49-F238E27FC236}">
                  <a16:creationId xmlns:a16="http://schemas.microsoft.com/office/drawing/2014/main" id="{3C44FC19-1C76-FD45-BF44-84004F4786DD}"/>
                </a:ext>
              </a:extLst>
            </p:cNvPr>
            <p:cNvGrpSpPr/>
            <p:nvPr/>
          </p:nvGrpSpPr>
          <p:grpSpPr>
            <a:xfrm>
              <a:off x="871939" y="1965992"/>
              <a:ext cx="700392" cy="700392"/>
              <a:chOff x="6499413" y="2334175"/>
              <a:chExt cx="986444" cy="986444"/>
            </a:xfrm>
          </p:grpSpPr>
          <p:sp>
            <p:nvSpPr>
              <p:cNvPr id="136" name="Oval 135">
                <a:extLst>
                  <a:ext uri="{FF2B5EF4-FFF2-40B4-BE49-F238E27FC236}">
                    <a16:creationId xmlns:a16="http://schemas.microsoft.com/office/drawing/2014/main" id="{F89AB187-B0A4-5145-99E8-3471AB1E1BB3}"/>
                  </a:ext>
                </a:extLst>
              </p:cNvPr>
              <p:cNvSpPr/>
              <p:nvPr/>
            </p:nvSpPr>
            <p:spPr bwMode="gray">
              <a:xfrm>
                <a:off x="6499413" y="2334175"/>
                <a:ext cx="986444" cy="986444"/>
              </a:xfrm>
              <a:prstGeom prst="ellipse">
                <a:avLst/>
              </a:prstGeom>
              <a:noFill/>
              <a:ln w="9525" algn="ctr">
                <a:solidFill>
                  <a:srgbClr val="999999"/>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37" name="Oval 136">
                <a:extLst>
                  <a:ext uri="{FF2B5EF4-FFF2-40B4-BE49-F238E27FC236}">
                    <a16:creationId xmlns:a16="http://schemas.microsoft.com/office/drawing/2014/main" id="{1D1061E7-E8A1-D04B-99B3-DC6EC433F943}"/>
                  </a:ext>
                </a:extLst>
              </p:cNvPr>
              <p:cNvSpPr/>
              <p:nvPr/>
            </p:nvSpPr>
            <p:spPr bwMode="gray">
              <a:xfrm>
                <a:off x="6735302" y="2570064"/>
                <a:ext cx="514666" cy="514666"/>
              </a:xfrm>
              <a:prstGeom prst="ellipse">
                <a:avLst/>
              </a:prstGeom>
              <a:noFill/>
              <a:ln w="9525" algn="ctr">
                <a:solidFill>
                  <a:srgbClr val="999999"/>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38" name="Oval 137">
                <a:extLst>
                  <a:ext uri="{FF2B5EF4-FFF2-40B4-BE49-F238E27FC236}">
                    <a16:creationId xmlns:a16="http://schemas.microsoft.com/office/drawing/2014/main" id="{633B7687-8B68-DB44-8CEF-3A0E0BCEBC7E}"/>
                  </a:ext>
                </a:extLst>
              </p:cNvPr>
              <p:cNvSpPr/>
              <p:nvPr/>
            </p:nvSpPr>
            <p:spPr bwMode="gray">
              <a:xfrm>
                <a:off x="6913589" y="2748351"/>
                <a:ext cx="158093" cy="158093"/>
              </a:xfrm>
              <a:prstGeom prst="ellipse">
                <a:avLst/>
              </a:prstGeom>
              <a:solidFill>
                <a:srgbClr val="999999"/>
              </a:solidFill>
              <a:ln w="9525" algn="ctr">
                <a:no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grpSp>
        <p:nvGrpSpPr>
          <p:cNvPr id="171" name="Logisditics dots">
            <a:extLst>
              <a:ext uri="{FF2B5EF4-FFF2-40B4-BE49-F238E27FC236}">
                <a16:creationId xmlns:a16="http://schemas.microsoft.com/office/drawing/2014/main" id="{2148130E-3097-C549-961C-AE34D7F5BA2D}"/>
              </a:ext>
              <a:ext uri="{C183D7F6-B498-43B3-948B-1728B52AA6E4}">
                <adec:decorative xmlns:adec="http://schemas.microsoft.com/office/drawing/2017/decorative" val="1"/>
              </a:ext>
            </a:extLst>
          </p:cNvPr>
          <p:cNvGrpSpPr/>
          <p:nvPr/>
        </p:nvGrpSpPr>
        <p:grpSpPr>
          <a:xfrm>
            <a:off x="2456351" y="2240756"/>
            <a:ext cx="8681708" cy="3963611"/>
            <a:chOff x="2456351" y="2240756"/>
            <a:chExt cx="8681708" cy="3963611"/>
          </a:xfrm>
        </p:grpSpPr>
        <p:grpSp>
          <p:nvGrpSpPr>
            <p:cNvPr id="141" name="Group 140">
              <a:extLst>
                <a:ext uri="{FF2B5EF4-FFF2-40B4-BE49-F238E27FC236}">
                  <a16:creationId xmlns:a16="http://schemas.microsoft.com/office/drawing/2014/main" id="{D07E0C28-D8FB-A541-BB9C-075106EAADC2}"/>
                </a:ext>
              </a:extLst>
            </p:cNvPr>
            <p:cNvGrpSpPr/>
            <p:nvPr/>
          </p:nvGrpSpPr>
          <p:grpSpPr>
            <a:xfrm>
              <a:off x="3822940" y="2240756"/>
              <a:ext cx="1843865" cy="1843865"/>
              <a:chOff x="6499413" y="2334175"/>
              <a:chExt cx="986444" cy="986444"/>
            </a:xfrm>
          </p:grpSpPr>
          <p:sp>
            <p:nvSpPr>
              <p:cNvPr id="142" name="Oval 141">
                <a:extLst>
                  <a:ext uri="{FF2B5EF4-FFF2-40B4-BE49-F238E27FC236}">
                    <a16:creationId xmlns:a16="http://schemas.microsoft.com/office/drawing/2014/main" id="{0D5F7DD9-F712-1941-B7CD-A12B7BD8EEB8}"/>
                  </a:ext>
                </a:extLst>
              </p:cNvPr>
              <p:cNvSpPr/>
              <p:nvPr/>
            </p:nvSpPr>
            <p:spPr bwMode="gray">
              <a:xfrm>
                <a:off x="6499413" y="2334175"/>
                <a:ext cx="986444" cy="986444"/>
              </a:xfrm>
              <a:prstGeom prst="ellipse">
                <a:avLst/>
              </a:prstGeom>
              <a:noFill/>
              <a:ln w="9525" algn="ctr">
                <a:solidFill>
                  <a:srgbClr val="EB7300"/>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43" name="Oval 142">
                <a:extLst>
                  <a:ext uri="{FF2B5EF4-FFF2-40B4-BE49-F238E27FC236}">
                    <a16:creationId xmlns:a16="http://schemas.microsoft.com/office/drawing/2014/main" id="{68FAC15D-A26D-3646-BA84-38DAC22504AE}"/>
                  </a:ext>
                </a:extLst>
              </p:cNvPr>
              <p:cNvSpPr/>
              <p:nvPr/>
            </p:nvSpPr>
            <p:spPr bwMode="gray">
              <a:xfrm>
                <a:off x="6735302" y="2570064"/>
                <a:ext cx="514666" cy="514666"/>
              </a:xfrm>
              <a:prstGeom prst="ellipse">
                <a:avLst/>
              </a:prstGeom>
              <a:noFill/>
              <a:ln w="9525" algn="ctr">
                <a:solidFill>
                  <a:srgbClr val="EB7300"/>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44" name="Oval 143">
                <a:extLst>
                  <a:ext uri="{FF2B5EF4-FFF2-40B4-BE49-F238E27FC236}">
                    <a16:creationId xmlns:a16="http://schemas.microsoft.com/office/drawing/2014/main" id="{33E8036E-1665-0040-96A4-ED776F481D1E}"/>
                  </a:ext>
                </a:extLst>
              </p:cNvPr>
              <p:cNvSpPr/>
              <p:nvPr/>
            </p:nvSpPr>
            <p:spPr bwMode="gray">
              <a:xfrm>
                <a:off x="6913589" y="2748351"/>
                <a:ext cx="158093" cy="158093"/>
              </a:xfrm>
              <a:prstGeom prst="ellipse">
                <a:avLst/>
              </a:prstGeom>
              <a:solidFill>
                <a:srgbClr val="EB7300"/>
              </a:solidFill>
              <a:ln w="9525" algn="ctr">
                <a:no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159" name="Group 158">
              <a:extLst>
                <a:ext uri="{FF2B5EF4-FFF2-40B4-BE49-F238E27FC236}">
                  <a16:creationId xmlns:a16="http://schemas.microsoft.com/office/drawing/2014/main" id="{B0885C76-5AFC-1449-BC19-72ABE7E1D78A}"/>
                </a:ext>
              </a:extLst>
            </p:cNvPr>
            <p:cNvGrpSpPr/>
            <p:nvPr/>
          </p:nvGrpSpPr>
          <p:grpSpPr>
            <a:xfrm>
              <a:off x="10022471" y="3144773"/>
              <a:ext cx="1115588" cy="1115588"/>
              <a:chOff x="6499413" y="2334175"/>
              <a:chExt cx="986444" cy="986444"/>
            </a:xfrm>
          </p:grpSpPr>
          <p:sp>
            <p:nvSpPr>
              <p:cNvPr id="160" name="Oval 159">
                <a:extLst>
                  <a:ext uri="{FF2B5EF4-FFF2-40B4-BE49-F238E27FC236}">
                    <a16:creationId xmlns:a16="http://schemas.microsoft.com/office/drawing/2014/main" id="{9EC684D9-CDCF-104D-9860-1E0539810298}"/>
                  </a:ext>
                </a:extLst>
              </p:cNvPr>
              <p:cNvSpPr/>
              <p:nvPr/>
            </p:nvSpPr>
            <p:spPr bwMode="gray">
              <a:xfrm>
                <a:off x="6499413" y="2334175"/>
                <a:ext cx="986444" cy="986444"/>
              </a:xfrm>
              <a:prstGeom prst="ellipse">
                <a:avLst/>
              </a:prstGeom>
              <a:noFill/>
              <a:ln w="9525" algn="ctr">
                <a:solidFill>
                  <a:srgbClr val="EB7300"/>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61" name="Oval 160">
                <a:extLst>
                  <a:ext uri="{FF2B5EF4-FFF2-40B4-BE49-F238E27FC236}">
                    <a16:creationId xmlns:a16="http://schemas.microsoft.com/office/drawing/2014/main" id="{5FCA1C5D-B13B-A047-8633-D9C6A4A13B09}"/>
                  </a:ext>
                </a:extLst>
              </p:cNvPr>
              <p:cNvSpPr/>
              <p:nvPr/>
            </p:nvSpPr>
            <p:spPr bwMode="gray">
              <a:xfrm>
                <a:off x="6735302" y="2570064"/>
                <a:ext cx="514666" cy="514666"/>
              </a:xfrm>
              <a:prstGeom prst="ellipse">
                <a:avLst/>
              </a:prstGeom>
              <a:noFill/>
              <a:ln w="9525" algn="ctr">
                <a:solidFill>
                  <a:srgbClr val="EB7300"/>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62" name="Oval 161">
                <a:extLst>
                  <a:ext uri="{FF2B5EF4-FFF2-40B4-BE49-F238E27FC236}">
                    <a16:creationId xmlns:a16="http://schemas.microsoft.com/office/drawing/2014/main" id="{DC292563-B4AA-384B-98DB-3A2AE3990916}"/>
                  </a:ext>
                </a:extLst>
              </p:cNvPr>
              <p:cNvSpPr/>
              <p:nvPr/>
            </p:nvSpPr>
            <p:spPr bwMode="gray">
              <a:xfrm>
                <a:off x="6913589" y="2748351"/>
                <a:ext cx="158093" cy="158093"/>
              </a:xfrm>
              <a:prstGeom prst="ellipse">
                <a:avLst/>
              </a:prstGeom>
              <a:solidFill>
                <a:srgbClr val="EB7300"/>
              </a:solidFill>
              <a:ln w="9525" algn="ctr">
                <a:no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163" name="Group 162">
              <a:extLst>
                <a:ext uri="{FF2B5EF4-FFF2-40B4-BE49-F238E27FC236}">
                  <a16:creationId xmlns:a16="http://schemas.microsoft.com/office/drawing/2014/main" id="{40BE6C40-62A4-8844-BA0F-4AADED731ED5}"/>
                </a:ext>
              </a:extLst>
            </p:cNvPr>
            <p:cNvGrpSpPr/>
            <p:nvPr/>
          </p:nvGrpSpPr>
          <p:grpSpPr>
            <a:xfrm>
              <a:off x="7422351" y="4360502"/>
              <a:ext cx="1843865" cy="1843865"/>
              <a:chOff x="6499413" y="2334175"/>
              <a:chExt cx="986444" cy="986444"/>
            </a:xfrm>
          </p:grpSpPr>
          <p:sp>
            <p:nvSpPr>
              <p:cNvPr id="164" name="Oval 163">
                <a:extLst>
                  <a:ext uri="{FF2B5EF4-FFF2-40B4-BE49-F238E27FC236}">
                    <a16:creationId xmlns:a16="http://schemas.microsoft.com/office/drawing/2014/main" id="{EAB32941-87DF-704F-82F9-AA78A94F0A71}"/>
                  </a:ext>
                </a:extLst>
              </p:cNvPr>
              <p:cNvSpPr/>
              <p:nvPr/>
            </p:nvSpPr>
            <p:spPr bwMode="gray">
              <a:xfrm>
                <a:off x="6499413" y="2334175"/>
                <a:ext cx="986444" cy="986444"/>
              </a:xfrm>
              <a:prstGeom prst="ellipse">
                <a:avLst/>
              </a:prstGeom>
              <a:noFill/>
              <a:ln w="9525" algn="ctr">
                <a:solidFill>
                  <a:srgbClr val="EB7300"/>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65" name="Oval 164">
                <a:extLst>
                  <a:ext uri="{FF2B5EF4-FFF2-40B4-BE49-F238E27FC236}">
                    <a16:creationId xmlns:a16="http://schemas.microsoft.com/office/drawing/2014/main" id="{FE6DF93B-10EA-434D-AA5E-90027E8B2D7D}"/>
                  </a:ext>
                </a:extLst>
              </p:cNvPr>
              <p:cNvSpPr/>
              <p:nvPr/>
            </p:nvSpPr>
            <p:spPr bwMode="gray">
              <a:xfrm>
                <a:off x="6735302" y="2570064"/>
                <a:ext cx="514666" cy="514666"/>
              </a:xfrm>
              <a:prstGeom prst="ellipse">
                <a:avLst/>
              </a:prstGeom>
              <a:noFill/>
              <a:ln w="9525" algn="ctr">
                <a:solidFill>
                  <a:srgbClr val="EB7300"/>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66" name="Oval 165">
                <a:extLst>
                  <a:ext uri="{FF2B5EF4-FFF2-40B4-BE49-F238E27FC236}">
                    <a16:creationId xmlns:a16="http://schemas.microsoft.com/office/drawing/2014/main" id="{C6B4F6F2-7E6F-F64A-BB59-90D6884A97F0}"/>
                  </a:ext>
                </a:extLst>
              </p:cNvPr>
              <p:cNvSpPr/>
              <p:nvPr/>
            </p:nvSpPr>
            <p:spPr bwMode="gray">
              <a:xfrm>
                <a:off x="6913589" y="2748351"/>
                <a:ext cx="158093" cy="158093"/>
              </a:xfrm>
              <a:prstGeom prst="ellipse">
                <a:avLst/>
              </a:prstGeom>
              <a:solidFill>
                <a:srgbClr val="EB7300"/>
              </a:solidFill>
              <a:ln w="9525" algn="ctr">
                <a:no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167" name="Group 166">
              <a:extLst>
                <a:ext uri="{FF2B5EF4-FFF2-40B4-BE49-F238E27FC236}">
                  <a16:creationId xmlns:a16="http://schemas.microsoft.com/office/drawing/2014/main" id="{C63CB82B-45BB-F04D-886C-C3D37B095110}"/>
                </a:ext>
              </a:extLst>
            </p:cNvPr>
            <p:cNvGrpSpPr/>
            <p:nvPr/>
          </p:nvGrpSpPr>
          <p:grpSpPr>
            <a:xfrm>
              <a:off x="2456351" y="3385195"/>
              <a:ext cx="791333" cy="791333"/>
              <a:chOff x="6499413" y="2334175"/>
              <a:chExt cx="986444" cy="986444"/>
            </a:xfrm>
          </p:grpSpPr>
          <p:sp>
            <p:nvSpPr>
              <p:cNvPr id="168" name="Oval 167">
                <a:extLst>
                  <a:ext uri="{FF2B5EF4-FFF2-40B4-BE49-F238E27FC236}">
                    <a16:creationId xmlns:a16="http://schemas.microsoft.com/office/drawing/2014/main" id="{9553D2A4-A9D3-344D-AAAB-BC3473251387}"/>
                  </a:ext>
                </a:extLst>
              </p:cNvPr>
              <p:cNvSpPr/>
              <p:nvPr/>
            </p:nvSpPr>
            <p:spPr bwMode="gray">
              <a:xfrm>
                <a:off x="6499413" y="2334175"/>
                <a:ext cx="986444" cy="986444"/>
              </a:xfrm>
              <a:prstGeom prst="ellipse">
                <a:avLst/>
              </a:prstGeom>
              <a:noFill/>
              <a:ln w="9525" algn="ctr">
                <a:solidFill>
                  <a:srgbClr val="EB7300"/>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69" name="Oval 168">
                <a:extLst>
                  <a:ext uri="{FF2B5EF4-FFF2-40B4-BE49-F238E27FC236}">
                    <a16:creationId xmlns:a16="http://schemas.microsoft.com/office/drawing/2014/main" id="{B8662B08-F03A-A541-A6F6-E07C6082BE20}"/>
                  </a:ext>
                </a:extLst>
              </p:cNvPr>
              <p:cNvSpPr/>
              <p:nvPr/>
            </p:nvSpPr>
            <p:spPr bwMode="gray">
              <a:xfrm>
                <a:off x="6735302" y="2570064"/>
                <a:ext cx="514666" cy="514666"/>
              </a:xfrm>
              <a:prstGeom prst="ellipse">
                <a:avLst/>
              </a:prstGeom>
              <a:noFill/>
              <a:ln w="9525" algn="ctr">
                <a:solidFill>
                  <a:srgbClr val="EB7300"/>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70" name="Oval 169">
                <a:extLst>
                  <a:ext uri="{FF2B5EF4-FFF2-40B4-BE49-F238E27FC236}">
                    <a16:creationId xmlns:a16="http://schemas.microsoft.com/office/drawing/2014/main" id="{F30B42A1-897B-7746-BF2D-441BC7B6CE05}"/>
                  </a:ext>
                </a:extLst>
              </p:cNvPr>
              <p:cNvSpPr/>
              <p:nvPr/>
            </p:nvSpPr>
            <p:spPr bwMode="gray">
              <a:xfrm>
                <a:off x="6913589" y="2748351"/>
                <a:ext cx="158093" cy="158093"/>
              </a:xfrm>
              <a:prstGeom prst="ellipse">
                <a:avLst/>
              </a:prstGeom>
              <a:solidFill>
                <a:srgbClr val="EB7300"/>
              </a:solidFill>
              <a:ln w="9525" algn="ctr">
                <a:no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grpSp>
        <p:nvGrpSpPr>
          <p:cNvPr id="210" name="service provider dots">
            <a:extLst>
              <a:ext uri="{FF2B5EF4-FFF2-40B4-BE49-F238E27FC236}">
                <a16:creationId xmlns:a16="http://schemas.microsoft.com/office/drawing/2014/main" id="{D218E5CE-A776-3745-8905-3E00B5C748AB}"/>
              </a:ext>
              <a:ext uri="{C183D7F6-B498-43B3-948B-1728B52AA6E4}">
                <adec:decorative xmlns:adec="http://schemas.microsoft.com/office/drawing/2017/decorative" val="1"/>
              </a:ext>
            </a:extLst>
          </p:cNvPr>
          <p:cNvGrpSpPr/>
          <p:nvPr/>
        </p:nvGrpSpPr>
        <p:grpSpPr>
          <a:xfrm>
            <a:off x="3250130" y="2488720"/>
            <a:ext cx="7793372" cy="2898535"/>
            <a:chOff x="3250130" y="2488720"/>
            <a:chExt cx="7793372" cy="2898535"/>
          </a:xfrm>
        </p:grpSpPr>
        <p:grpSp>
          <p:nvGrpSpPr>
            <p:cNvPr id="211" name="Group 210">
              <a:extLst>
                <a:ext uri="{FF2B5EF4-FFF2-40B4-BE49-F238E27FC236}">
                  <a16:creationId xmlns:a16="http://schemas.microsoft.com/office/drawing/2014/main" id="{60561C3E-7AF2-EB40-886D-C6072F134A49}"/>
                </a:ext>
              </a:extLst>
            </p:cNvPr>
            <p:cNvGrpSpPr/>
            <p:nvPr/>
          </p:nvGrpSpPr>
          <p:grpSpPr>
            <a:xfrm>
              <a:off x="5407317" y="2488720"/>
              <a:ext cx="1024605" cy="1024605"/>
              <a:chOff x="6499413" y="2334175"/>
              <a:chExt cx="986444" cy="986444"/>
            </a:xfrm>
            <a:noFill/>
          </p:grpSpPr>
          <p:sp>
            <p:nvSpPr>
              <p:cNvPr id="228" name="Oval 227">
                <a:extLst>
                  <a:ext uri="{FF2B5EF4-FFF2-40B4-BE49-F238E27FC236}">
                    <a16:creationId xmlns:a16="http://schemas.microsoft.com/office/drawing/2014/main" id="{B1910113-716B-A241-A7E1-0084CFA7B698}"/>
                  </a:ext>
                </a:extLst>
              </p:cNvPr>
              <p:cNvSpPr/>
              <p:nvPr/>
            </p:nvSpPr>
            <p:spPr bwMode="gray">
              <a:xfrm>
                <a:off x="6499413" y="2334175"/>
                <a:ext cx="986444" cy="986444"/>
              </a:xfrm>
              <a:prstGeom prst="ellipse">
                <a:avLst/>
              </a:prstGeom>
              <a:grpFill/>
              <a:ln w="9525" algn="ctr">
                <a:solidFill>
                  <a:srgbClr val="4FB81C"/>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29" name="Oval 228">
                <a:extLst>
                  <a:ext uri="{FF2B5EF4-FFF2-40B4-BE49-F238E27FC236}">
                    <a16:creationId xmlns:a16="http://schemas.microsoft.com/office/drawing/2014/main" id="{7B240B90-1760-5E47-A657-314A9DF26CAA}"/>
                  </a:ext>
                </a:extLst>
              </p:cNvPr>
              <p:cNvSpPr/>
              <p:nvPr/>
            </p:nvSpPr>
            <p:spPr bwMode="gray">
              <a:xfrm>
                <a:off x="6735302" y="2570064"/>
                <a:ext cx="514666" cy="514666"/>
              </a:xfrm>
              <a:prstGeom prst="ellipse">
                <a:avLst/>
              </a:prstGeom>
              <a:grpFill/>
              <a:ln w="9525" algn="ctr">
                <a:solidFill>
                  <a:srgbClr val="4FB81C"/>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30" name="Oval 229">
                <a:extLst>
                  <a:ext uri="{FF2B5EF4-FFF2-40B4-BE49-F238E27FC236}">
                    <a16:creationId xmlns:a16="http://schemas.microsoft.com/office/drawing/2014/main" id="{1976C3A0-12B1-BB45-A4BD-D114194CD2B7}"/>
                  </a:ext>
                </a:extLst>
              </p:cNvPr>
              <p:cNvSpPr/>
              <p:nvPr/>
            </p:nvSpPr>
            <p:spPr bwMode="gray">
              <a:xfrm>
                <a:off x="6913589" y="2748351"/>
                <a:ext cx="158093" cy="158093"/>
              </a:xfrm>
              <a:prstGeom prst="ellipse">
                <a:avLst/>
              </a:prstGeom>
              <a:solidFill>
                <a:srgbClr val="4FB81C"/>
              </a:solidFill>
              <a:ln w="9525" algn="ctr">
                <a:solidFill>
                  <a:srgbClr val="4FB81C"/>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212" name="Group 211">
              <a:extLst>
                <a:ext uri="{FF2B5EF4-FFF2-40B4-BE49-F238E27FC236}">
                  <a16:creationId xmlns:a16="http://schemas.microsoft.com/office/drawing/2014/main" id="{75A68B17-09B8-4D4A-B30F-E26DFBCB9951}"/>
                </a:ext>
              </a:extLst>
            </p:cNvPr>
            <p:cNvGrpSpPr/>
            <p:nvPr/>
          </p:nvGrpSpPr>
          <p:grpSpPr>
            <a:xfrm>
              <a:off x="3250130" y="2523068"/>
              <a:ext cx="888955" cy="888955"/>
              <a:chOff x="6499413" y="2334175"/>
              <a:chExt cx="986444" cy="986444"/>
            </a:xfrm>
            <a:noFill/>
          </p:grpSpPr>
          <p:sp>
            <p:nvSpPr>
              <p:cNvPr id="225" name="Oval 224">
                <a:extLst>
                  <a:ext uri="{FF2B5EF4-FFF2-40B4-BE49-F238E27FC236}">
                    <a16:creationId xmlns:a16="http://schemas.microsoft.com/office/drawing/2014/main" id="{C259FB6C-D4F4-EC49-AADD-FA8525F912E3}"/>
                  </a:ext>
                </a:extLst>
              </p:cNvPr>
              <p:cNvSpPr/>
              <p:nvPr/>
            </p:nvSpPr>
            <p:spPr bwMode="gray">
              <a:xfrm>
                <a:off x="6499413" y="2334175"/>
                <a:ext cx="986444" cy="986444"/>
              </a:xfrm>
              <a:prstGeom prst="ellipse">
                <a:avLst/>
              </a:prstGeom>
              <a:grpFill/>
              <a:ln w="9525" algn="ctr">
                <a:solidFill>
                  <a:srgbClr val="4FB81C"/>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26" name="Oval 225">
                <a:extLst>
                  <a:ext uri="{FF2B5EF4-FFF2-40B4-BE49-F238E27FC236}">
                    <a16:creationId xmlns:a16="http://schemas.microsoft.com/office/drawing/2014/main" id="{A6C643A4-719C-AC4B-B45B-D1BD08F47EC8}"/>
                  </a:ext>
                </a:extLst>
              </p:cNvPr>
              <p:cNvSpPr/>
              <p:nvPr/>
            </p:nvSpPr>
            <p:spPr bwMode="gray">
              <a:xfrm>
                <a:off x="6735302" y="2570064"/>
                <a:ext cx="514666" cy="514666"/>
              </a:xfrm>
              <a:prstGeom prst="ellipse">
                <a:avLst/>
              </a:prstGeom>
              <a:grpFill/>
              <a:ln w="9525" algn="ctr">
                <a:solidFill>
                  <a:srgbClr val="4FB81C"/>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27" name="Oval 226">
                <a:extLst>
                  <a:ext uri="{FF2B5EF4-FFF2-40B4-BE49-F238E27FC236}">
                    <a16:creationId xmlns:a16="http://schemas.microsoft.com/office/drawing/2014/main" id="{7F21DDAE-439C-674A-854A-9DCDCDFB4C36}"/>
                  </a:ext>
                </a:extLst>
              </p:cNvPr>
              <p:cNvSpPr/>
              <p:nvPr/>
            </p:nvSpPr>
            <p:spPr bwMode="gray">
              <a:xfrm>
                <a:off x="6913589" y="2748351"/>
                <a:ext cx="158093" cy="158093"/>
              </a:xfrm>
              <a:prstGeom prst="ellipse">
                <a:avLst/>
              </a:prstGeom>
              <a:solidFill>
                <a:srgbClr val="4FB81C"/>
              </a:solidFill>
              <a:ln w="9525" algn="ctr">
                <a:solidFill>
                  <a:srgbClr val="4FB81C"/>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213" name="Group 212">
              <a:extLst>
                <a:ext uri="{FF2B5EF4-FFF2-40B4-BE49-F238E27FC236}">
                  <a16:creationId xmlns:a16="http://schemas.microsoft.com/office/drawing/2014/main" id="{11669E3A-28A1-8649-ACDA-E4D5512AE159}"/>
                </a:ext>
              </a:extLst>
            </p:cNvPr>
            <p:cNvGrpSpPr/>
            <p:nvPr/>
          </p:nvGrpSpPr>
          <p:grpSpPr>
            <a:xfrm>
              <a:off x="9151161" y="3211924"/>
              <a:ext cx="733435" cy="733435"/>
              <a:chOff x="6499413" y="2334175"/>
              <a:chExt cx="986444" cy="986444"/>
            </a:xfrm>
            <a:noFill/>
          </p:grpSpPr>
          <p:sp>
            <p:nvSpPr>
              <p:cNvPr id="222" name="Oval 221">
                <a:extLst>
                  <a:ext uri="{FF2B5EF4-FFF2-40B4-BE49-F238E27FC236}">
                    <a16:creationId xmlns:a16="http://schemas.microsoft.com/office/drawing/2014/main" id="{6221774F-DAC2-DB43-983C-FB1995570D28}"/>
                  </a:ext>
                </a:extLst>
              </p:cNvPr>
              <p:cNvSpPr/>
              <p:nvPr/>
            </p:nvSpPr>
            <p:spPr bwMode="gray">
              <a:xfrm>
                <a:off x="6499413" y="2334175"/>
                <a:ext cx="986444" cy="986444"/>
              </a:xfrm>
              <a:prstGeom prst="ellipse">
                <a:avLst/>
              </a:prstGeom>
              <a:grpFill/>
              <a:ln w="9525" algn="ctr">
                <a:solidFill>
                  <a:srgbClr val="4FB81C"/>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23" name="Oval 222">
                <a:extLst>
                  <a:ext uri="{FF2B5EF4-FFF2-40B4-BE49-F238E27FC236}">
                    <a16:creationId xmlns:a16="http://schemas.microsoft.com/office/drawing/2014/main" id="{56CA8F24-DFDD-4E48-BCB6-66563DF5B4E6}"/>
                  </a:ext>
                </a:extLst>
              </p:cNvPr>
              <p:cNvSpPr/>
              <p:nvPr/>
            </p:nvSpPr>
            <p:spPr bwMode="gray">
              <a:xfrm>
                <a:off x="6735302" y="2570064"/>
                <a:ext cx="514666" cy="514666"/>
              </a:xfrm>
              <a:prstGeom prst="ellipse">
                <a:avLst/>
              </a:prstGeom>
              <a:grpFill/>
              <a:ln w="9525" algn="ctr">
                <a:solidFill>
                  <a:srgbClr val="4FB81C"/>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24" name="Oval 223">
                <a:extLst>
                  <a:ext uri="{FF2B5EF4-FFF2-40B4-BE49-F238E27FC236}">
                    <a16:creationId xmlns:a16="http://schemas.microsoft.com/office/drawing/2014/main" id="{946021BF-EF2A-064A-A581-2C7D8CAC948D}"/>
                  </a:ext>
                </a:extLst>
              </p:cNvPr>
              <p:cNvSpPr/>
              <p:nvPr/>
            </p:nvSpPr>
            <p:spPr bwMode="gray">
              <a:xfrm>
                <a:off x="6913589" y="2748351"/>
                <a:ext cx="158093" cy="158093"/>
              </a:xfrm>
              <a:prstGeom prst="ellipse">
                <a:avLst/>
              </a:prstGeom>
              <a:solidFill>
                <a:srgbClr val="4FB81C"/>
              </a:solidFill>
              <a:ln w="9525" algn="ctr">
                <a:solidFill>
                  <a:srgbClr val="4FB81C"/>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214" name="Group 213">
              <a:extLst>
                <a:ext uri="{FF2B5EF4-FFF2-40B4-BE49-F238E27FC236}">
                  <a16:creationId xmlns:a16="http://schemas.microsoft.com/office/drawing/2014/main" id="{018A6E08-3E5C-CC4D-9EA2-A7B3658B5722}"/>
                </a:ext>
              </a:extLst>
            </p:cNvPr>
            <p:cNvGrpSpPr/>
            <p:nvPr/>
          </p:nvGrpSpPr>
          <p:grpSpPr>
            <a:xfrm>
              <a:off x="3632438" y="3624829"/>
              <a:ext cx="700392" cy="700392"/>
              <a:chOff x="6499413" y="2334175"/>
              <a:chExt cx="986444" cy="986444"/>
            </a:xfrm>
            <a:noFill/>
          </p:grpSpPr>
          <p:sp>
            <p:nvSpPr>
              <p:cNvPr id="219" name="Oval 218">
                <a:extLst>
                  <a:ext uri="{FF2B5EF4-FFF2-40B4-BE49-F238E27FC236}">
                    <a16:creationId xmlns:a16="http://schemas.microsoft.com/office/drawing/2014/main" id="{295DDDDB-AFAD-7443-83B5-AD67604620D1}"/>
                  </a:ext>
                </a:extLst>
              </p:cNvPr>
              <p:cNvSpPr/>
              <p:nvPr/>
            </p:nvSpPr>
            <p:spPr bwMode="gray">
              <a:xfrm>
                <a:off x="6499413" y="2334175"/>
                <a:ext cx="986444" cy="986444"/>
              </a:xfrm>
              <a:prstGeom prst="ellipse">
                <a:avLst/>
              </a:prstGeom>
              <a:grpFill/>
              <a:ln w="9525" algn="ctr">
                <a:solidFill>
                  <a:srgbClr val="4FB81C"/>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20" name="Oval 219">
                <a:extLst>
                  <a:ext uri="{FF2B5EF4-FFF2-40B4-BE49-F238E27FC236}">
                    <a16:creationId xmlns:a16="http://schemas.microsoft.com/office/drawing/2014/main" id="{C309D4BD-AA79-F449-96B6-6EA9F65A0798}"/>
                  </a:ext>
                </a:extLst>
              </p:cNvPr>
              <p:cNvSpPr/>
              <p:nvPr/>
            </p:nvSpPr>
            <p:spPr bwMode="gray">
              <a:xfrm>
                <a:off x="6735302" y="2570064"/>
                <a:ext cx="514666" cy="514666"/>
              </a:xfrm>
              <a:prstGeom prst="ellipse">
                <a:avLst/>
              </a:prstGeom>
              <a:grpFill/>
              <a:ln w="9525" algn="ctr">
                <a:solidFill>
                  <a:srgbClr val="4FB81C"/>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21" name="Oval 220">
                <a:extLst>
                  <a:ext uri="{FF2B5EF4-FFF2-40B4-BE49-F238E27FC236}">
                    <a16:creationId xmlns:a16="http://schemas.microsoft.com/office/drawing/2014/main" id="{AC0B17CB-8B95-DF42-BE69-797A41884D0C}"/>
                  </a:ext>
                </a:extLst>
              </p:cNvPr>
              <p:cNvSpPr/>
              <p:nvPr/>
            </p:nvSpPr>
            <p:spPr bwMode="gray">
              <a:xfrm>
                <a:off x="6913589" y="2748351"/>
                <a:ext cx="158093" cy="158093"/>
              </a:xfrm>
              <a:prstGeom prst="ellipse">
                <a:avLst/>
              </a:prstGeom>
              <a:solidFill>
                <a:srgbClr val="4FB81C"/>
              </a:solidFill>
              <a:ln w="9525" algn="ctr">
                <a:solidFill>
                  <a:srgbClr val="4FB81C"/>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215" name="Group 214">
              <a:extLst>
                <a:ext uri="{FF2B5EF4-FFF2-40B4-BE49-F238E27FC236}">
                  <a16:creationId xmlns:a16="http://schemas.microsoft.com/office/drawing/2014/main" id="{B1CB9B21-F92E-984E-87EB-33155CA89DC4}"/>
                </a:ext>
              </a:extLst>
            </p:cNvPr>
            <p:cNvGrpSpPr/>
            <p:nvPr/>
          </p:nvGrpSpPr>
          <p:grpSpPr>
            <a:xfrm>
              <a:off x="10343110" y="4686863"/>
              <a:ext cx="700392" cy="700392"/>
              <a:chOff x="6499413" y="2334175"/>
              <a:chExt cx="986444" cy="986444"/>
            </a:xfrm>
            <a:noFill/>
          </p:grpSpPr>
          <p:sp>
            <p:nvSpPr>
              <p:cNvPr id="216" name="Oval 215">
                <a:extLst>
                  <a:ext uri="{FF2B5EF4-FFF2-40B4-BE49-F238E27FC236}">
                    <a16:creationId xmlns:a16="http://schemas.microsoft.com/office/drawing/2014/main" id="{EF7901A2-5D82-B14C-8467-865EB17A5B7D}"/>
                  </a:ext>
                </a:extLst>
              </p:cNvPr>
              <p:cNvSpPr/>
              <p:nvPr/>
            </p:nvSpPr>
            <p:spPr bwMode="gray">
              <a:xfrm>
                <a:off x="6499413" y="2334175"/>
                <a:ext cx="986444" cy="986444"/>
              </a:xfrm>
              <a:prstGeom prst="ellipse">
                <a:avLst/>
              </a:prstGeom>
              <a:grpFill/>
              <a:ln w="9525" algn="ctr">
                <a:solidFill>
                  <a:srgbClr val="4FB81C"/>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17" name="Oval 216">
                <a:extLst>
                  <a:ext uri="{FF2B5EF4-FFF2-40B4-BE49-F238E27FC236}">
                    <a16:creationId xmlns:a16="http://schemas.microsoft.com/office/drawing/2014/main" id="{DCAF4011-4CBD-824A-98DC-73AF978B0E32}"/>
                  </a:ext>
                </a:extLst>
              </p:cNvPr>
              <p:cNvSpPr/>
              <p:nvPr/>
            </p:nvSpPr>
            <p:spPr bwMode="gray">
              <a:xfrm>
                <a:off x="6735302" y="2570064"/>
                <a:ext cx="514666" cy="514666"/>
              </a:xfrm>
              <a:prstGeom prst="ellipse">
                <a:avLst/>
              </a:prstGeom>
              <a:grpFill/>
              <a:ln w="9525" algn="ctr">
                <a:solidFill>
                  <a:srgbClr val="4FB81C"/>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18" name="Oval 217">
                <a:extLst>
                  <a:ext uri="{FF2B5EF4-FFF2-40B4-BE49-F238E27FC236}">
                    <a16:creationId xmlns:a16="http://schemas.microsoft.com/office/drawing/2014/main" id="{CA7C1355-3A0F-0744-8CFF-7F724A4EF2EF}"/>
                  </a:ext>
                </a:extLst>
              </p:cNvPr>
              <p:cNvSpPr/>
              <p:nvPr/>
            </p:nvSpPr>
            <p:spPr bwMode="gray">
              <a:xfrm>
                <a:off x="6913589" y="2748351"/>
                <a:ext cx="158093" cy="158093"/>
              </a:xfrm>
              <a:prstGeom prst="ellipse">
                <a:avLst/>
              </a:prstGeom>
              <a:solidFill>
                <a:srgbClr val="4FB81C"/>
              </a:solidFill>
              <a:ln w="9525" algn="ctr">
                <a:solidFill>
                  <a:srgbClr val="4FB81C"/>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sp>
        <p:nvSpPr>
          <p:cNvPr id="231" name="TextBox 230">
            <a:extLst>
              <a:ext uri="{FF2B5EF4-FFF2-40B4-BE49-F238E27FC236}">
                <a16:creationId xmlns:a16="http://schemas.microsoft.com/office/drawing/2014/main" id="{5DE53D76-C10A-4C4C-9EAB-04BF0434FE55}"/>
              </a:ext>
            </a:extLst>
          </p:cNvPr>
          <p:cNvSpPr txBox="1"/>
          <p:nvPr/>
        </p:nvSpPr>
        <p:spPr>
          <a:xfrm>
            <a:off x="1038769" y="5606654"/>
            <a:ext cx="1604606" cy="184666"/>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200" kern="0" dirty="0">
                <a:solidFill>
                  <a:schemeClr val="accent3">
                    <a:lumMod val="75000"/>
                  </a:schemeClr>
                </a:solidFill>
                <a:ea typeface="Arial Unicode MS" pitchFamily="34" charset="-128"/>
                <a:cs typeface="Arial Unicode MS" pitchFamily="34" charset="-128"/>
              </a:rPr>
              <a:t>Service Providers</a:t>
            </a:r>
          </a:p>
        </p:txBody>
      </p:sp>
      <p:sp>
        <p:nvSpPr>
          <p:cNvPr id="172" name="TextBox 171">
            <a:extLst>
              <a:ext uri="{FF2B5EF4-FFF2-40B4-BE49-F238E27FC236}">
                <a16:creationId xmlns:a16="http://schemas.microsoft.com/office/drawing/2014/main" id="{87C94BB6-9E00-6042-A0A2-6E190ED648E9}"/>
              </a:ext>
            </a:extLst>
          </p:cNvPr>
          <p:cNvSpPr txBox="1"/>
          <p:nvPr/>
        </p:nvSpPr>
        <p:spPr>
          <a:xfrm>
            <a:off x="731520" y="1098375"/>
            <a:ext cx="9427336" cy="415498"/>
          </a:xfrm>
          <a:prstGeom prst="rect">
            <a:avLst/>
          </a:prstGeom>
          <a:noFill/>
        </p:spPr>
        <p:txBody>
          <a:bodyPr wrap="square" lIns="0" tIns="0" rIns="0" bIns="0">
            <a:spAutoFit/>
          </a:bodyPr>
          <a:lstStyle/>
          <a:p>
            <a:r>
              <a:rPr lang="en-US" sz="2700" b="1" dirty="0">
                <a:solidFill>
                  <a:schemeClr val="bg1"/>
                </a:solidFill>
              </a:rPr>
              <a:t>…</a:t>
            </a:r>
            <a:r>
              <a:rPr lang="en-US" sz="2700" b="1" dirty="0">
                <a:solidFill>
                  <a:schemeClr val="accent1"/>
                </a:solidFill>
              </a:rPr>
              <a:t>supply chains</a:t>
            </a:r>
            <a:r>
              <a:rPr lang="en-US" sz="2700" b="1" dirty="0">
                <a:solidFill>
                  <a:schemeClr val="bg1"/>
                </a:solidFill>
              </a:rPr>
              <a:t> are the center of that dependency.</a:t>
            </a:r>
          </a:p>
        </p:txBody>
      </p:sp>
    </p:spTree>
    <p:extLst>
      <p:ext uri="{BB962C8B-B14F-4D97-AF65-F5344CB8AC3E}">
        <p14:creationId xmlns:p14="http://schemas.microsoft.com/office/powerpoint/2010/main" val="2660890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73"/>
                                        </p:tgtEl>
                                        <p:attrNameLst>
                                          <p:attrName>style.visibility</p:attrName>
                                        </p:attrNameLst>
                                      </p:cBhvr>
                                      <p:to>
                                        <p:strVal val="visible"/>
                                      </p:to>
                                    </p:set>
                                    <p:animEffect transition="in" filter="fade">
                                      <p:cBhvr>
                                        <p:cTn id="10" dur="500"/>
                                        <p:tgtEl>
                                          <p:spTgt spid="17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nodeType="withEffect">
                                  <p:stCondLst>
                                    <p:cond delay="0"/>
                                  </p:stCondLst>
                                  <p:childTnLst>
                                    <p:set>
                                      <p:cBhvr>
                                        <p:cTn id="16" dur="1" fill="hold">
                                          <p:stCondLst>
                                            <p:cond delay="0"/>
                                          </p:stCondLst>
                                        </p:cTn>
                                        <p:tgtEl>
                                          <p:spTgt spid="178"/>
                                        </p:tgtEl>
                                        <p:attrNameLst>
                                          <p:attrName>style.visibility</p:attrName>
                                        </p:attrNameLst>
                                      </p:cBhvr>
                                      <p:to>
                                        <p:strVal val="visible"/>
                                      </p:to>
                                    </p:set>
                                    <p:animEffect transition="in" filter="fade">
                                      <p:cBhvr>
                                        <p:cTn id="17" dur="500"/>
                                        <p:tgtEl>
                                          <p:spTgt spid="178"/>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174"/>
                                        </p:tgtEl>
                                        <p:attrNameLst>
                                          <p:attrName>style.visibility</p:attrName>
                                        </p:attrNameLst>
                                      </p:cBhvr>
                                      <p:to>
                                        <p:strVal val="visible"/>
                                      </p:to>
                                    </p:set>
                                    <p:animEffect transition="in" filter="fade">
                                      <p:cBhvr>
                                        <p:cTn id="24" dur="500"/>
                                        <p:tgtEl>
                                          <p:spTgt spid="174"/>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nodeType="withEffect">
                                  <p:stCondLst>
                                    <p:cond delay="0"/>
                                  </p:stCondLst>
                                  <p:childTnLst>
                                    <p:set>
                                      <p:cBhvr>
                                        <p:cTn id="30" dur="1" fill="hold">
                                          <p:stCondLst>
                                            <p:cond delay="0"/>
                                          </p:stCondLst>
                                        </p:cTn>
                                        <p:tgtEl>
                                          <p:spTgt spid="175"/>
                                        </p:tgtEl>
                                        <p:attrNameLst>
                                          <p:attrName>style.visibility</p:attrName>
                                        </p:attrNameLst>
                                      </p:cBhvr>
                                      <p:to>
                                        <p:strVal val="visible"/>
                                      </p:to>
                                    </p:set>
                                    <p:animEffect transition="in" filter="fade">
                                      <p:cBhvr>
                                        <p:cTn id="31" dur="500"/>
                                        <p:tgtEl>
                                          <p:spTgt spid="175"/>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nodeType="withEffect">
                                  <p:stCondLst>
                                    <p:cond delay="0"/>
                                  </p:stCondLst>
                                  <p:childTnLst>
                                    <p:set>
                                      <p:cBhvr>
                                        <p:cTn id="37" dur="1" fill="hold">
                                          <p:stCondLst>
                                            <p:cond delay="0"/>
                                          </p:stCondLst>
                                        </p:cTn>
                                        <p:tgtEl>
                                          <p:spTgt spid="176"/>
                                        </p:tgtEl>
                                        <p:attrNameLst>
                                          <p:attrName>style.visibility</p:attrName>
                                        </p:attrNameLst>
                                      </p:cBhvr>
                                      <p:to>
                                        <p:strVal val="visible"/>
                                      </p:to>
                                    </p:set>
                                    <p:animEffect transition="in" filter="fade">
                                      <p:cBhvr>
                                        <p:cTn id="38" dur="500"/>
                                        <p:tgtEl>
                                          <p:spTgt spid="176"/>
                                        </p:tgtEl>
                                      </p:cBhvr>
                                    </p:animEffect>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par>
                                <p:cTn id="43" presetID="10" presetClass="entr" presetSubtype="0" fill="hold" nodeType="withEffect">
                                  <p:stCondLst>
                                    <p:cond delay="0"/>
                                  </p:stCondLst>
                                  <p:childTnLst>
                                    <p:set>
                                      <p:cBhvr>
                                        <p:cTn id="44" dur="1" fill="hold">
                                          <p:stCondLst>
                                            <p:cond delay="0"/>
                                          </p:stCondLst>
                                        </p:cTn>
                                        <p:tgtEl>
                                          <p:spTgt spid="171"/>
                                        </p:tgtEl>
                                        <p:attrNameLst>
                                          <p:attrName>style.visibility</p:attrName>
                                        </p:attrNameLst>
                                      </p:cBhvr>
                                      <p:to>
                                        <p:strVal val="visible"/>
                                      </p:to>
                                    </p:set>
                                    <p:animEffect transition="in" filter="fade">
                                      <p:cBhvr>
                                        <p:cTn id="45" dur="500"/>
                                        <p:tgtEl>
                                          <p:spTgt spid="171"/>
                                        </p:tgtEl>
                                      </p:cBhvr>
                                    </p:animEffect>
                                  </p:childTnLst>
                                </p:cTn>
                              </p:par>
                            </p:childTnLst>
                          </p:cTn>
                        </p:par>
                        <p:par>
                          <p:cTn id="46" fill="hold">
                            <p:stCondLst>
                              <p:cond delay="3000"/>
                            </p:stCondLst>
                            <p:childTnLst>
                              <p:par>
                                <p:cTn id="47" presetID="10" presetClass="entr" presetSubtype="0"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par>
                                <p:cTn id="50" presetID="10" presetClass="entr" presetSubtype="0" fill="hold" nodeType="withEffect">
                                  <p:stCondLst>
                                    <p:cond delay="0"/>
                                  </p:stCondLst>
                                  <p:childTnLst>
                                    <p:set>
                                      <p:cBhvr>
                                        <p:cTn id="51" dur="1" fill="hold">
                                          <p:stCondLst>
                                            <p:cond delay="0"/>
                                          </p:stCondLst>
                                        </p:cTn>
                                        <p:tgtEl>
                                          <p:spTgt spid="177"/>
                                        </p:tgtEl>
                                        <p:attrNameLst>
                                          <p:attrName>style.visibility</p:attrName>
                                        </p:attrNameLst>
                                      </p:cBhvr>
                                      <p:to>
                                        <p:strVal val="visible"/>
                                      </p:to>
                                    </p:set>
                                    <p:animEffect transition="in" filter="fade">
                                      <p:cBhvr>
                                        <p:cTn id="52" dur="500"/>
                                        <p:tgtEl>
                                          <p:spTgt spid="177"/>
                                        </p:tgtEl>
                                      </p:cBhvr>
                                    </p:animEffect>
                                  </p:childTnLst>
                                </p:cTn>
                              </p:par>
                            </p:childTnLst>
                          </p:cTn>
                        </p:par>
                        <p:par>
                          <p:cTn id="53" fill="hold">
                            <p:stCondLst>
                              <p:cond delay="3500"/>
                            </p:stCondLst>
                            <p:childTnLst>
                              <p:par>
                                <p:cTn id="54" presetID="10" presetClass="entr" presetSubtype="0" fill="hold" grpId="0" nodeType="afterEffect">
                                  <p:stCondLst>
                                    <p:cond delay="0"/>
                                  </p:stCondLst>
                                  <p:childTnLst>
                                    <p:set>
                                      <p:cBhvr>
                                        <p:cTn id="55" dur="1" fill="hold">
                                          <p:stCondLst>
                                            <p:cond delay="0"/>
                                          </p:stCondLst>
                                        </p:cTn>
                                        <p:tgtEl>
                                          <p:spTgt spid="231"/>
                                        </p:tgtEl>
                                        <p:attrNameLst>
                                          <p:attrName>style.visibility</p:attrName>
                                        </p:attrNameLst>
                                      </p:cBhvr>
                                      <p:to>
                                        <p:strVal val="visible"/>
                                      </p:to>
                                    </p:set>
                                    <p:animEffect transition="in" filter="fade">
                                      <p:cBhvr>
                                        <p:cTn id="56" dur="500"/>
                                        <p:tgtEl>
                                          <p:spTgt spid="231"/>
                                        </p:tgtEl>
                                      </p:cBhvr>
                                    </p:animEffect>
                                  </p:childTnLst>
                                </p:cTn>
                              </p:par>
                              <p:par>
                                <p:cTn id="57" presetID="10" presetClass="entr" presetSubtype="0" fill="hold" nodeType="withEffect">
                                  <p:stCondLst>
                                    <p:cond delay="0"/>
                                  </p:stCondLst>
                                  <p:childTnLst>
                                    <p:set>
                                      <p:cBhvr>
                                        <p:cTn id="58" dur="1" fill="hold">
                                          <p:stCondLst>
                                            <p:cond delay="0"/>
                                          </p:stCondLst>
                                        </p:cTn>
                                        <p:tgtEl>
                                          <p:spTgt spid="210"/>
                                        </p:tgtEl>
                                        <p:attrNameLst>
                                          <p:attrName>style.visibility</p:attrName>
                                        </p:attrNameLst>
                                      </p:cBhvr>
                                      <p:to>
                                        <p:strVal val="visible"/>
                                      </p:to>
                                    </p:set>
                                    <p:animEffect transition="in" filter="fade">
                                      <p:cBhvr>
                                        <p:cTn id="59" dur="500"/>
                                        <p:tgtEl>
                                          <p:spTgt spid="210"/>
                                        </p:tgtEl>
                                      </p:cBhvr>
                                    </p:animEffect>
                                  </p:childTnLst>
                                </p:cTn>
                              </p:par>
                            </p:childTnLst>
                          </p:cTn>
                        </p:par>
                        <p:par>
                          <p:cTn id="60" fill="hold">
                            <p:stCondLst>
                              <p:cond delay="4000"/>
                            </p:stCondLst>
                            <p:childTnLst>
                              <p:par>
                                <p:cTn id="61" presetID="10" presetClass="entr" presetSubtype="0" fill="hold" grpId="0" nodeType="afterEffect">
                                  <p:stCondLst>
                                    <p:cond delay="0"/>
                                  </p:stCondLst>
                                  <p:childTnLst>
                                    <p:set>
                                      <p:cBhvr>
                                        <p:cTn id="62" dur="1" fill="hold">
                                          <p:stCondLst>
                                            <p:cond delay="0"/>
                                          </p:stCondLst>
                                        </p:cTn>
                                        <p:tgtEl>
                                          <p:spTgt spid="172"/>
                                        </p:tgtEl>
                                        <p:attrNameLst>
                                          <p:attrName>style.visibility</p:attrName>
                                        </p:attrNameLst>
                                      </p:cBhvr>
                                      <p:to>
                                        <p:strVal val="visible"/>
                                      </p:to>
                                    </p:set>
                                    <p:animEffect transition="in" filter="fade">
                                      <p:cBhvr>
                                        <p:cTn id="63" dur="500"/>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p:bldP spid="13" grpId="0"/>
      <p:bldP spid="231" grpId="0"/>
      <p:bldP spid="17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 name="Picture 154" descr="Your supply chain can be a source of strength or vulnerability">
            <a:extLst>
              <a:ext uri="{FF2B5EF4-FFF2-40B4-BE49-F238E27FC236}">
                <a16:creationId xmlns:a16="http://schemas.microsoft.com/office/drawing/2014/main" id="{8C84773C-A663-004A-9625-D6F1BB1EA91F}"/>
              </a:ext>
            </a:extLst>
          </p:cNvPr>
          <p:cNvPicPr>
            <a:picLocks noChangeAspect="1"/>
          </p:cNvPicPr>
          <p:nvPr/>
        </p:nvPicPr>
        <p:blipFill>
          <a:blip r:embed="rId3">
            <a:alphaModFix amt="40000"/>
          </a:blip>
          <a:stretch>
            <a:fillRect/>
          </a:stretch>
        </p:blipFill>
        <p:spPr>
          <a:xfrm>
            <a:off x="488068" y="1377420"/>
            <a:ext cx="11180151" cy="4754369"/>
          </a:xfrm>
          <a:prstGeom prst="rect">
            <a:avLst/>
          </a:prstGeom>
        </p:spPr>
      </p:pic>
      <p:grpSp>
        <p:nvGrpSpPr>
          <p:cNvPr id="3" name="Dots">
            <a:extLst>
              <a:ext uri="{FF2B5EF4-FFF2-40B4-BE49-F238E27FC236}">
                <a16:creationId xmlns:a16="http://schemas.microsoft.com/office/drawing/2014/main" id="{D6ACAE5D-EA45-2941-A56F-2953B1E2408E}"/>
              </a:ext>
              <a:ext uri="{C183D7F6-B498-43B3-948B-1728B52AA6E4}">
                <adec:decorative xmlns:adec="http://schemas.microsoft.com/office/drawing/2017/decorative" val="1"/>
              </a:ext>
            </a:extLst>
          </p:cNvPr>
          <p:cNvGrpSpPr/>
          <p:nvPr/>
        </p:nvGrpSpPr>
        <p:grpSpPr>
          <a:xfrm>
            <a:off x="871939" y="1824563"/>
            <a:ext cx="10266120" cy="4379804"/>
            <a:chOff x="871939" y="1824563"/>
            <a:chExt cx="10266120" cy="4379804"/>
          </a:xfrm>
          <a:noFill/>
        </p:grpSpPr>
        <p:grpSp>
          <p:nvGrpSpPr>
            <p:cNvPr id="173" name="customer dots">
              <a:extLst>
                <a:ext uri="{FF2B5EF4-FFF2-40B4-BE49-F238E27FC236}">
                  <a16:creationId xmlns:a16="http://schemas.microsoft.com/office/drawing/2014/main" id="{3438D18F-AC80-4945-8B7B-BA1FF24EBD0E}"/>
                </a:ext>
              </a:extLst>
            </p:cNvPr>
            <p:cNvGrpSpPr/>
            <p:nvPr/>
          </p:nvGrpSpPr>
          <p:grpSpPr>
            <a:xfrm>
              <a:off x="2002055" y="2177933"/>
              <a:ext cx="8925443" cy="3646863"/>
              <a:chOff x="2002055" y="2177933"/>
              <a:chExt cx="8925443" cy="3646863"/>
            </a:xfrm>
            <a:grpFill/>
          </p:grpSpPr>
          <p:grpSp>
            <p:nvGrpSpPr>
              <p:cNvPr id="174" name="Group 173">
                <a:extLst>
                  <a:ext uri="{FF2B5EF4-FFF2-40B4-BE49-F238E27FC236}">
                    <a16:creationId xmlns:a16="http://schemas.microsoft.com/office/drawing/2014/main" id="{23535590-6621-3648-8EAF-98A611128274}"/>
                  </a:ext>
                </a:extLst>
              </p:cNvPr>
              <p:cNvGrpSpPr/>
              <p:nvPr/>
            </p:nvGrpSpPr>
            <p:grpSpPr>
              <a:xfrm>
                <a:off x="10123589" y="2610196"/>
                <a:ext cx="720782" cy="720782"/>
                <a:chOff x="6499413" y="2334175"/>
                <a:chExt cx="986444" cy="986444"/>
              </a:xfrm>
              <a:grpFill/>
            </p:grpSpPr>
            <p:sp>
              <p:nvSpPr>
                <p:cNvPr id="195" name="Oval 194">
                  <a:extLst>
                    <a:ext uri="{FF2B5EF4-FFF2-40B4-BE49-F238E27FC236}">
                      <a16:creationId xmlns:a16="http://schemas.microsoft.com/office/drawing/2014/main" id="{D9E3740D-27FC-0A44-84DA-05B8B11E6134}"/>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sp>
              <p:nvSpPr>
                <p:cNvPr id="196" name="Oval 195">
                  <a:extLst>
                    <a:ext uri="{FF2B5EF4-FFF2-40B4-BE49-F238E27FC236}">
                      <a16:creationId xmlns:a16="http://schemas.microsoft.com/office/drawing/2014/main" id="{51E4BFB4-9B99-4D46-923F-68AAA28A625F}"/>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sp>
              <p:nvSpPr>
                <p:cNvPr id="197" name="Oval 196">
                  <a:extLst>
                    <a:ext uri="{FF2B5EF4-FFF2-40B4-BE49-F238E27FC236}">
                      <a16:creationId xmlns:a16="http://schemas.microsoft.com/office/drawing/2014/main" id="{ACF20BF9-C6AA-8643-AE76-6B1DF937D636}"/>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grpSp>
          <p:grpSp>
            <p:nvGrpSpPr>
              <p:cNvPr id="175" name="Group 174">
                <a:extLst>
                  <a:ext uri="{FF2B5EF4-FFF2-40B4-BE49-F238E27FC236}">
                    <a16:creationId xmlns:a16="http://schemas.microsoft.com/office/drawing/2014/main" id="{E0D4FA9F-9CD3-FE46-AF4C-5855166FA393}"/>
                  </a:ext>
                </a:extLst>
              </p:cNvPr>
              <p:cNvGrpSpPr/>
              <p:nvPr/>
            </p:nvGrpSpPr>
            <p:grpSpPr>
              <a:xfrm>
                <a:off x="2002055" y="2685010"/>
                <a:ext cx="720782" cy="720782"/>
                <a:chOff x="6499413" y="2334175"/>
                <a:chExt cx="986444" cy="986444"/>
              </a:xfrm>
              <a:grpFill/>
            </p:grpSpPr>
            <p:sp>
              <p:nvSpPr>
                <p:cNvPr id="192" name="Oval 191">
                  <a:extLst>
                    <a:ext uri="{FF2B5EF4-FFF2-40B4-BE49-F238E27FC236}">
                      <a16:creationId xmlns:a16="http://schemas.microsoft.com/office/drawing/2014/main" id="{C5330319-6CBE-F24D-AF03-3261ABB6F359}"/>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sp>
              <p:nvSpPr>
                <p:cNvPr id="193" name="Oval 192">
                  <a:extLst>
                    <a:ext uri="{FF2B5EF4-FFF2-40B4-BE49-F238E27FC236}">
                      <a16:creationId xmlns:a16="http://schemas.microsoft.com/office/drawing/2014/main" id="{22D2B2AE-6C3B-5241-BF3E-0E3DC8C91552}"/>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sp>
              <p:nvSpPr>
                <p:cNvPr id="194" name="Oval 193">
                  <a:extLst>
                    <a:ext uri="{FF2B5EF4-FFF2-40B4-BE49-F238E27FC236}">
                      <a16:creationId xmlns:a16="http://schemas.microsoft.com/office/drawing/2014/main" id="{FA6BA118-ACEB-9E42-85E4-1593D7A758A4}"/>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grpSp>
          <p:grpSp>
            <p:nvGrpSpPr>
              <p:cNvPr id="176" name="Group 175">
                <a:extLst>
                  <a:ext uri="{FF2B5EF4-FFF2-40B4-BE49-F238E27FC236}">
                    <a16:creationId xmlns:a16="http://schemas.microsoft.com/office/drawing/2014/main" id="{0F429804-6E27-3549-AA52-A4166044B176}"/>
                  </a:ext>
                </a:extLst>
              </p:cNvPr>
              <p:cNvGrpSpPr/>
              <p:nvPr/>
            </p:nvGrpSpPr>
            <p:grpSpPr>
              <a:xfrm>
                <a:off x="5385335" y="2177933"/>
                <a:ext cx="720782" cy="720782"/>
                <a:chOff x="6499413" y="2334175"/>
                <a:chExt cx="986444" cy="986444"/>
              </a:xfrm>
              <a:grpFill/>
            </p:grpSpPr>
            <p:sp>
              <p:nvSpPr>
                <p:cNvPr id="189" name="Oval 188">
                  <a:extLst>
                    <a:ext uri="{FF2B5EF4-FFF2-40B4-BE49-F238E27FC236}">
                      <a16:creationId xmlns:a16="http://schemas.microsoft.com/office/drawing/2014/main" id="{9F9F24B3-1C19-BC46-986D-BF5D69FD535E}"/>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sp>
              <p:nvSpPr>
                <p:cNvPr id="190" name="Oval 189">
                  <a:extLst>
                    <a:ext uri="{FF2B5EF4-FFF2-40B4-BE49-F238E27FC236}">
                      <a16:creationId xmlns:a16="http://schemas.microsoft.com/office/drawing/2014/main" id="{A98A485F-0F2A-2844-A9A6-B1ED07233605}"/>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sp>
              <p:nvSpPr>
                <p:cNvPr id="191" name="Oval 190">
                  <a:extLst>
                    <a:ext uri="{FF2B5EF4-FFF2-40B4-BE49-F238E27FC236}">
                      <a16:creationId xmlns:a16="http://schemas.microsoft.com/office/drawing/2014/main" id="{C7EE4DEE-3002-8946-A3AF-6CF3B0802439}"/>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grpSp>
          <p:grpSp>
            <p:nvGrpSpPr>
              <p:cNvPr id="177" name="Group 176">
                <a:extLst>
                  <a:ext uri="{FF2B5EF4-FFF2-40B4-BE49-F238E27FC236}">
                    <a16:creationId xmlns:a16="http://schemas.microsoft.com/office/drawing/2014/main" id="{73F68FD6-3E96-254C-B53C-4CEF8A80E04D}"/>
                  </a:ext>
                </a:extLst>
              </p:cNvPr>
              <p:cNvGrpSpPr/>
              <p:nvPr/>
            </p:nvGrpSpPr>
            <p:grpSpPr>
              <a:xfrm>
                <a:off x="4121800" y="4031671"/>
                <a:ext cx="720782" cy="720782"/>
                <a:chOff x="6499413" y="2334175"/>
                <a:chExt cx="986444" cy="986444"/>
              </a:xfrm>
              <a:grpFill/>
            </p:grpSpPr>
            <p:sp>
              <p:nvSpPr>
                <p:cNvPr id="186" name="Oval 185">
                  <a:extLst>
                    <a:ext uri="{FF2B5EF4-FFF2-40B4-BE49-F238E27FC236}">
                      <a16:creationId xmlns:a16="http://schemas.microsoft.com/office/drawing/2014/main" id="{705CC844-CEE8-5B47-8152-B532C5F6AE06}"/>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sp>
              <p:nvSpPr>
                <p:cNvPr id="187" name="Oval 186">
                  <a:extLst>
                    <a:ext uri="{FF2B5EF4-FFF2-40B4-BE49-F238E27FC236}">
                      <a16:creationId xmlns:a16="http://schemas.microsoft.com/office/drawing/2014/main" id="{FE12BBFB-8153-F04F-973B-D895BF7399FD}"/>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sp>
              <p:nvSpPr>
                <p:cNvPr id="188" name="Oval 187">
                  <a:extLst>
                    <a:ext uri="{FF2B5EF4-FFF2-40B4-BE49-F238E27FC236}">
                      <a16:creationId xmlns:a16="http://schemas.microsoft.com/office/drawing/2014/main" id="{37EC028F-63F2-F947-BFD3-D3B097583DD3}"/>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grpSp>
          <p:grpSp>
            <p:nvGrpSpPr>
              <p:cNvPr id="178" name="Group 177">
                <a:extLst>
                  <a:ext uri="{FF2B5EF4-FFF2-40B4-BE49-F238E27FC236}">
                    <a16:creationId xmlns:a16="http://schemas.microsoft.com/office/drawing/2014/main" id="{8DF2319D-F771-7E43-A748-D148C64D65D9}"/>
                  </a:ext>
                </a:extLst>
              </p:cNvPr>
              <p:cNvGrpSpPr/>
              <p:nvPr/>
            </p:nvGrpSpPr>
            <p:grpSpPr>
              <a:xfrm>
                <a:off x="10206716" y="5104014"/>
                <a:ext cx="720782" cy="720782"/>
                <a:chOff x="6499413" y="2334175"/>
                <a:chExt cx="986444" cy="986444"/>
              </a:xfrm>
              <a:grpFill/>
            </p:grpSpPr>
            <p:sp>
              <p:nvSpPr>
                <p:cNvPr id="183" name="Oval 182">
                  <a:extLst>
                    <a:ext uri="{FF2B5EF4-FFF2-40B4-BE49-F238E27FC236}">
                      <a16:creationId xmlns:a16="http://schemas.microsoft.com/office/drawing/2014/main" id="{78A0FEC5-20F6-8949-96F4-00CF928F1B2D}"/>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sp>
              <p:nvSpPr>
                <p:cNvPr id="184" name="Oval 183">
                  <a:extLst>
                    <a:ext uri="{FF2B5EF4-FFF2-40B4-BE49-F238E27FC236}">
                      <a16:creationId xmlns:a16="http://schemas.microsoft.com/office/drawing/2014/main" id="{DC86EEDE-5E67-5B4D-AB57-BA157C4BC81B}"/>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sp>
              <p:nvSpPr>
                <p:cNvPr id="185" name="Oval 184">
                  <a:extLst>
                    <a:ext uri="{FF2B5EF4-FFF2-40B4-BE49-F238E27FC236}">
                      <a16:creationId xmlns:a16="http://schemas.microsoft.com/office/drawing/2014/main" id="{0FDB6DCD-9942-4D46-84C3-A8D3DD7F7FBC}"/>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grpSp>
          <p:grpSp>
            <p:nvGrpSpPr>
              <p:cNvPr id="179" name="Group 178">
                <a:extLst>
                  <a:ext uri="{FF2B5EF4-FFF2-40B4-BE49-F238E27FC236}">
                    <a16:creationId xmlns:a16="http://schemas.microsoft.com/office/drawing/2014/main" id="{C2305F42-EFCF-3A4E-A724-630CB3195DA7}"/>
                  </a:ext>
                </a:extLst>
              </p:cNvPr>
              <p:cNvGrpSpPr/>
              <p:nvPr/>
            </p:nvGrpSpPr>
            <p:grpSpPr>
              <a:xfrm>
                <a:off x="6391174" y="4879570"/>
                <a:ext cx="720782" cy="720782"/>
                <a:chOff x="6499413" y="2334175"/>
                <a:chExt cx="986444" cy="986444"/>
              </a:xfrm>
              <a:grpFill/>
            </p:grpSpPr>
            <p:sp>
              <p:nvSpPr>
                <p:cNvPr id="180" name="Oval 179">
                  <a:extLst>
                    <a:ext uri="{FF2B5EF4-FFF2-40B4-BE49-F238E27FC236}">
                      <a16:creationId xmlns:a16="http://schemas.microsoft.com/office/drawing/2014/main" id="{674A7A56-3060-E94C-B5A1-04C206B7DCDC}"/>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sp>
              <p:nvSpPr>
                <p:cNvPr id="181" name="Oval 180">
                  <a:extLst>
                    <a:ext uri="{FF2B5EF4-FFF2-40B4-BE49-F238E27FC236}">
                      <a16:creationId xmlns:a16="http://schemas.microsoft.com/office/drawing/2014/main" id="{54AA3D7F-3E41-D145-9D94-4340BDCD6F60}"/>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sp>
              <p:nvSpPr>
                <p:cNvPr id="182" name="Oval 181">
                  <a:extLst>
                    <a:ext uri="{FF2B5EF4-FFF2-40B4-BE49-F238E27FC236}">
                      <a16:creationId xmlns:a16="http://schemas.microsoft.com/office/drawing/2014/main" id="{995D6011-45C8-D84F-ADDA-9DD4F693BA23}"/>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grpSp>
        </p:grpSp>
        <p:grpSp>
          <p:nvGrpSpPr>
            <p:cNvPr id="198" name="dist center dots">
              <a:extLst>
                <a:ext uri="{FF2B5EF4-FFF2-40B4-BE49-F238E27FC236}">
                  <a16:creationId xmlns:a16="http://schemas.microsoft.com/office/drawing/2014/main" id="{9BBCAF1A-ECBE-6B4E-84E8-6D88A6039DEF}"/>
                </a:ext>
              </a:extLst>
            </p:cNvPr>
            <p:cNvGrpSpPr/>
            <p:nvPr/>
          </p:nvGrpSpPr>
          <p:grpSpPr>
            <a:xfrm>
              <a:off x="2394094" y="2092668"/>
              <a:ext cx="7257164" cy="1920393"/>
              <a:chOff x="2394094" y="2092668"/>
              <a:chExt cx="7257164" cy="1920393"/>
            </a:xfrm>
            <a:grpFill/>
          </p:grpSpPr>
          <p:grpSp>
            <p:nvGrpSpPr>
              <p:cNvPr id="199" name="Group 198">
                <a:extLst>
                  <a:ext uri="{FF2B5EF4-FFF2-40B4-BE49-F238E27FC236}">
                    <a16:creationId xmlns:a16="http://schemas.microsoft.com/office/drawing/2014/main" id="{3C3875B9-931F-E241-BBB2-B1A70C4C8E42}"/>
                  </a:ext>
                </a:extLst>
              </p:cNvPr>
              <p:cNvGrpSpPr/>
              <p:nvPr/>
            </p:nvGrpSpPr>
            <p:grpSpPr>
              <a:xfrm>
                <a:off x="2394094" y="2458428"/>
                <a:ext cx="1163935" cy="1163935"/>
                <a:chOff x="6499413" y="2334175"/>
                <a:chExt cx="986444" cy="986444"/>
              </a:xfrm>
              <a:grpFill/>
            </p:grpSpPr>
            <p:sp>
              <p:nvSpPr>
                <p:cNvPr id="208" name="Oval 207">
                  <a:extLst>
                    <a:ext uri="{FF2B5EF4-FFF2-40B4-BE49-F238E27FC236}">
                      <a16:creationId xmlns:a16="http://schemas.microsoft.com/office/drawing/2014/main" id="{51771C2C-CCC9-CC45-B636-53E8D0BA3619}"/>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sp>
              <p:nvSpPr>
                <p:cNvPr id="209" name="Oval 208">
                  <a:extLst>
                    <a:ext uri="{FF2B5EF4-FFF2-40B4-BE49-F238E27FC236}">
                      <a16:creationId xmlns:a16="http://schemas.microsoft.com/office/drawing/2014/main" id="{8FFD80BC-2AD7-F64C-B1F1-59D046ECF097}"/>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sp>
              <p:nvSpPr>
                <p:cNvPr id="210" name="Oval 209">
                  <a:extLst>
                    <a:ext uri="{FF2B5EF4-FFF2-40B4-BE49-F238E27FC236}">
                      <a16:creationId xmlns:a16="http://schemas.microsoft.com/office/drawing/2014/main" id="{A2A17DF0-107D-F049-8DB4-AA511F296216}"/>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grpSp>
          <p:grpSp>
            <p:nvGrpSpPr>
              <p:cNvPr id="200" name="Group 199">
                <a:extLst>
                  <a:ext uri="{FF2B5EF4-FFF2-40B4-BE49-F238E27FC236}">
                    <a16:creationId xmlns:a16="http://schemas.microsoft.com/office/drawing/2014/main" id="{C499E0A5-0002-3E4D-9AF6-25C9B16B49FA}"/>
                  </a:ext>
                </a:extLst>
              </p:cNvPr>
              <p:cNvGrpSpPr/>
              <p:nvPr/>
            </p:nvGrpSpPr>
            <p:grpSpPr>
              <a:xfrm>
                <a:off x="6400829" y="2092668"/>
                <a:ext cx="1163935" cy="1163935"/>
                <a:chOff x="6499413" y="2334175"/>
                <a:chExt cx="986444" cy="986444"/>
              </a:xfrm>
              <a:grpFill/>
            </p:grpSpPr>
            <p:sp>
              <p:nvSpPr>
                <p:cNvPr id="205" name="Oval 204">
                  <a:extLst>
                    <a:ext uri="{FF2B5EF4-FFF2-40B4-BE49-F238E27FC236}">
                      <a16:creationId xmlns:a16="http://schemas.microsoft.com/office/drawing/2014/main" id="{673E0A1C-86A7-354A-9937-4C5AF5317F3F}"/>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sp>
              <p:nvSpPr>
                <p:cNvPr id="206" name="Oval 205">
                  <a:extLst>
                    <a:ext uri="{FF2B5EF4-FFF2-40B4-BE49-F238E27FC236}">
                      <a16:creationId xmlns:a16="http://schemas.microsoft.com/office/drawing/2014/main" id="{4CEFA39B-B8AB-6940-AF86-F86AEEFABF35}"/>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sp>
              <p:nvSpPr>
                <p:cNvPr id="207" name="Oval 206">
                  <a:extLst>
                    <a:ext uri="{FF2B5EF4-FFF2-40B4-BE49-F238E27FC236}">
                      <a16:creationId xmlns:a16="http://schemas.microsoft.com/office/drawing/2014/main" id="{2A2A9C1A-447F-2540-AD70-E71021B2273F}"/>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grpSp>
          <p:grpSp>
            <p:nvGrpSpPr>
              <p:cNvPr id="201" name="Group 200">
                <a:extLst>
                  <a:ext uri="{FF2B5EF4-FFF2-40B4-BE49-F238E27FC236}">
                    <a16:creationId xmlns:a16="http://schemas.microsoft.com/office/drawing/2014/main" id="{6C738DE9-883A-224A-B935-687CF1BE0CDD}"/>
                  </a:ext>
                </a:extLst>
              </p:cNvPr>
              <p:cNvGrpSpPr/>
              <p:nvPr/>
            </p:nvGrpSpPr>
            <p:grpSpPr>
              <a:xfrm>
                <a:off x="8487323" y="2849126"/>
                <a:ext cx="1163935" cy="1163935"/>
                <a:chOff x="6499413" y="2334175"/>
                <a:chExt cx="986444" cy="986444"/>
              </a:xfrm>
              <a:grpFill/>
            </p:grpSpPr>
            <p:sp>
              <p:nvSpPr>
                <p:cNvPr id="202" name="Oval 201">
                  <a:extLst>
                    <a:ext uri="{FF2B5EF4-FFF2-40B4-BE49-F238E27FC236}">
                      <a16:creationId xmlns:a16="http://schemas.microsoft.com/office/drawing/2014/main" id="{345E0807-922B-654D-88C3-8C3A931C25C7}"/>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sp>
              <p:nvSpPr>
                <p:cNvPr id="203" name="Oval 202">
                  <a:extLst>
                    <a:ext uri="{FF2B5EF4-FFF2-40B4-BE49-F238E27FC236}">
                      <a16:creationId xmlns:a16="http://schemas.microsoft.com/office/drawing/2014/main" id="{6877826B-C7B6-FD4E-8E05-603E2E405A3E}"/>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sp>
              <p:nvSpPr>
                <p:cNvPr id="204" name="Oval 203">
                  <a:extLst>
                    <a:ext uri="{FF2B5EF4-FFF2-40B4-BE49-F238E27FC236}">
                      <a16:creationId xmlns:a16="http://schemas.microsoft.com/office/drawing/2014/main" id="{892A2C48-99B1-BD45-879B-6D23DE0BB975}"/>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grpSp>
        </p:grpSp>
        <p:grpSp>
          <p:nvGrpSpPr>
            <p:cNvPr id="211" name="distributor dots">
              <a:extLst>
                <a:ext uri="{FF2B5EF4-FFF2-40B4-BE49-F238E27FC236}">
                  <a16:creationId xmlns:a16="http://schemas.microsoft.com/office/drawing/2014/main" id="{B9CA600F-D1BA-C643-9C30-2C4452E318F4}"/>
                </a:ext>
              </a:extLst>
            </p:cNvPr>
            <p:cNvGrpSpPr/>
            <p:nvPr/>
          </p:nvGrpSpPr>
          <p:grpSpPr>
            <a:xfrm>
              <a:off x="2901896" y="2782557"/>
              <a:ext cx="7217586" cy="1997194"/>
              <a:chOff x="2901896" y="2782557"/>
              <a:chExt cx="7217586" cy="1997194"/>
            </a:xfrm>
            <a:grpFill/>
          </p:grpSpPr>
          <p:grpSp>
            <p:nvGrpSpPr>
              <p:cNvPr id="212" name="Group 211">
                <a:extLst>
                  <a:ext uri="{FF2B5EF4-FFF2-40B4-BE49-F238E27FC236}">
                    <a16:creationId xmlns:a16="http://schemas.microsoft.com/office/drawing/2014/main" id="{B63768D0-61CE-0640-B4AF-A9B48616E16F}"/>
                  </a:ext>
                </a:extLst>
              </p:cNvPr>
              <p:cNvGrpSpPr/>
              <p:nvPr/>
            </p:nvGrpSpPr>
            <p:grpSpPr>
              <a:xfrm>
                <a:off x="2901896" y="2782557"/>
                <a:ext cx="1024605" cy="1024605"/>
                <a:chOff x="6499413" y="2334175"/>
                <a:chExt cx="986444" cy="986444"/>
              </a:xfrm>
              <a:grpFill/>
            </p:grpSpPr>
            <p:sp>
              <p:nvSpPr>
                <p:cNvPr id="221" name="Oval 220">
                  <a:extLst>
                    <a:ext uri="{FF2B5EF4-FFF2-40B4-BE49-F238E27FC236}">
                      <a16:creationId xmlns:a16="http://schemas.microsoft.com/office/drawing/2014/main" id="{E52195E2-8E19-0045-B4BF-9DD577529749}"/>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sp>
              <p:nvSpPr>
                <p:cNvPr id="222" name="Oval 221">
                  <a:extLst>
                    <a:ext uri="{FF2B5EF4-FFF2-40B4-BE49-F238E27FC236}">
                      <a16:creationId xmlns:a16="http://schemas.microsoft.com/office/drawing/2014/main" id="{E09B4874-E5B5-6F48-A2E8-ACB0CBDE0ECB}"/>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sp>
              <p:nvSpPr>
                <p:cNvPr id="223" name="Oval 222">
                  <a:extLst>
                    <a:ext uri="{FF2B5EF4-FFF2-40B4-BE49-F238E27FC236}">
                      <a16:creationId xmlns:a16="http://schemas.microsoft.com/office/drawing/2014/main" id="{BBBFC617-5DED-3744-B5FA-B0DB37B288B5}"/>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grpSp>
          <p:grpSp>
            <p:nvGrpSpPr>
              <p:cNvPr id="213" name="Group 212">
                <a:extLst>
                  <a:ext uri="{FF2B5EF4-FFF2-40B4-BE49-F238E27FC236}">
                    <a16:creationId xmlns:a16="http://schemas.microsoft.com/office/drawing/2014/main" id="{361735A2-D3AC-2946-83C4-00E768D5A2E8}"/>
                  </a:ext>
                </a:extLst>
              </p:cNvPr>
              <p:cNvGrpSpPr/>
              <p:nvPr/>
            </p:nvGrpSpPr>
            <p:grpSpPr>
              <a:xfrm>
                <a:off x="6177110" y="2890622"/>
                <a:ext cx="1024605" cy="1024605"/>
                <a:chOff x="6499413" y="2334175"/>
                <a:chExt cx="986444" cy="986444"/>
              </a:xfrm>
              <a:grpFill/>
            </p:grpSpPr>
            <p:sp>
              <p:nvSpPr>
                <p:cNvPr id="218" name="Oval 217">
                  <a:extLst>
                    <a:ext uri="{FF2B5EF4-FFF2-40B4-BE49-F238E27FC236}">
                      <a16:creationId xmlns:a16="http://schemas.microsoft.com/office/drawing/2014/main" id="{CA1F5498-57C3-5F4D-8029-698F25991221}"/>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sp>
              <p:nvSpPr>
                <p:cNvPr id="219" name="Oval 218">
                  <a:extLst>
                    <a:ext uri="{FF2B5EF4-FFF2-40B4-BE49-F238E27FC236}">
                      <a16:creationId xmlns:a16="http://schemas.microsoft.com/office/drawing/2014/main" id="{C59EAF81-1099-1B43-BD64-23D21B82ED31}"/>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sp>
              <p:nvSpPr>
                <p:cNvPr id="220" name="Oval 219">
                  <a:extLst>
                    <a:ext uri="{FF2B5EF4-FFF2-40B4-BE49-F238E27FC236}">
                      <a16:creationId xmlns:a16="http://schemas.microsoft.com/office/drawing/2014/main" id="{B06593DF-40DB-6E4D-865D-A7744FE4C861}"/>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grpSp>
          <p:grpSp>
            <p:nvGrpSpPr>
              <p:cNvPr id="214" name="Group 213">
                <a:extLst>
                  <a:ext uri="{FF2B5EF4-FFF2-40B4-BE49-F238E27FC236}">
                    <a16:creationId xmlns:a16="http://schemas.microsoft.com/office/drawing/2014/main" id="{4841B0F5-E3B3-104A-BF26-6978A3414EF8}"/>
                  </a:ext>
                </a:extLst>
              </p:cNvPr>
              <p:cNvGrpSpPr/>
              <p:nvPr/>
            </p:nvGrpSpPr>
            <p:grpSpPr>
              <a:xfrm>
                <a:off x="9094877" y="3755146"/>
                <a:ext cx="1024605" cy="1024605"/>
                <a:chOff x="6499413" y="2334175"/>
                <a:chExt cx="986444" cy="986444"/>
              </a:xfrm>
              <a:grpFill/>
            </p:grpSpPr>
            <p:sp>
              <p:nvSpPr>
                <p:cNvPr id="215" name="Oval 214">
                  <a:extLst>
                    <a:ext uri="{FF2B5EF4-FFF2-40B4-BE49-F238E27FC236}">
                      <a16:creationId xmlns:a16="http://schemas.microsoft.com/office/drawing/2014/main" id="{1E983C8B-A1E7-3844-9869-6EB6295C72E9}"/>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sp>
              <p:nvSpPr>
                <p:cNvPr id="216" name="Oval 215">
                  <a:extLst>
                    <a:ext uri="{FF2B5EF4-FFF2-40B4-BE49-F238E27FC236}">
                      <a16:creationId xmlns:a16="http://schemas.microsoft.com/office/drawing/2014/main" id="{E15D9349-A77C-064C-8B8F-F8EBEBF75848}"/>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sp>
              <p:nvSpPr>
                <p:cNvPr id="217" name="Oval 216">
                  <a:extLst>
                    <a:ext uri="{FF2B5EF4-FFF2-40B4-BE49-F238E27FC236}">
                      <a16:creationId xmlns:a16="http://schemas.microsoft.com/office/drawing/2014/main" id="{0A358D85-99A8-5146-912E-5EF25AA68BD7}"/>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grpSp>
        </p:grpSp>
        <p:grpSp>
          <p:nvGrpSpPr>
            <p:cNvPr id="224" name="supplier dots">
              <a:extLst>
                <a:ext uri="{FF2B5EF4-FFF2-40B4-BE49-F238E27FC236}">
                  <a16:creationId xmlns:a16="http://schemas.microsoft.com/office/drawing/2014/main" id="{D2EC79CE-1065-7E4C-A85D-E449B8087A72}"/>
                </a:ext>
              </a:extLst>
            </p:cNvPr>
            <p:cNvGrpSpPr/>
            <p:nvPr/>
          </p:nvGrpSpPr>
          <p:grpSpPr>
            <a:xfrm>
              <a:off x="3359096" y="1868155"/>
              <a:ext cx="5737921" cy="3817682"/>
              <a:chOff x="3359096" y="1868155"/>
              <a:chExt cx="5737921" cy="3817682"/>
            </a:xfrm>
            <a:grpFill/>
          </p:grpSpPr>
          <p:grpSp>
            <p:nvGrpSpPr>
              <p:cNvPr id="225" name="Group 224">
                <a:extLst>
                  <a:ext uri="{FF2B5EF4-FFF2-40B4-BE49-F238E27FC236}">
                    <a16:creationId xmlns:a16="http://schemas.microsoft.com/office/drawing/2014/main" id="{07B5935A-BFEA-2F44-A49E-78DD504EBF70}"/>
                  </a:ext>
                </a:extLst>
              </p:cNvPr>
              <p:cNvGrpSpPr/>
              <p:nvPr/>
            </p:nvGrpSpPr>
            <p:grpSpPr>
              <a:xfrm>
                <a:off x="5096456" y="3331196"/>
                <a:ext cx="1024605" cy="1024605"/>
                <a:chOff x="6499413" y="2334175"/>
                <a:chExt cx="986444" cy="986444"/>
              </a:xfrm>
              <a:grpFill/>
            </p:grpSpPr>
            <p:sp>
              <p:nvSpPr>
                <p:cNvPr id="238" name="Oval 237">
                  <a:extLst>
                    <a:ext uri="{FF2B5EF4-FFF2-40B4-BE49-F238E27FC236}">
                      <a16:creationId xmlns:a16="http://schemas.microsoft.com/office/drawing/2014/main" id="{04E90A2D-CAD8-2A40-996E-6514DB348F76}"/>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sp>
              <p:nvSpPr>
                <p:cNvPr id="239" name="Oval 238">
                  <a:extLst>
                    <a:ext uri="{FF2B5EF4-FFF2-40B4-BE49-F238E27FC236}">
                      <a16:creationId xmlns:a16="http://schemas.microsoft.com/office/drawing/2014/main" id="{676CC42E-3B87-FF42-89D8-A9A9B787444D}"/>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sp>
              <p:nvSpPr>
                <p:cNvPr id="240" name="Oval 239">
                  <a:extLst>
                    <a:ext uri="{FF2B5EF4-FFF2-40B4-BE49-F238E27FC236}">
                      <a16:creationId xmlns:a16="http://schemas.microsoft.com/office/drawing/2014/main" id="{A79BE116-6CDB-074B-AF7A-20AD157CF32D}"/>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grpSp>
          <p:grpSp>
            <p:nvGrpSpPr>
              <p:cNvPr id="226" name="Group 225">
                <a:extLst>
                  <a:ext uri="{FF2B5EF4-FFF2-40B4-BE49-F238E27FC236}">
                    <a16:creationId xmlns:a16="http://schemas.microsoft.com/office/drawing/2014/main" id="{6BB44629-C63C-BD4E-B0F4-C7BA07E52676}"/>
                  </a:ext>
                </a:extLst>
              </p:cNvPr>
              <p:cNvGrpSpPr/>
              <p:nvPr/>
            </p:nvGrpSpPr>
            <p:grpSpPr>
              <a:xfrm>
                <a:off x="8072412" y="3189880"/>
                <a:ext cx="1024605" cy="1024605"/>
                <a:chOff x="6499413" y="2334175"/>
                <a:chExt cx="986444" cy="986444"/>
              </a:xfrm>
              <a:grpFill/>
            </p:grpSpPr>
            <p:sp>
              <p:nvSpPr>
                <p:cNvPr id="235" name="Oval 234">
                  <a:extLst>
                    <a:ext uri="{FF2B5EF4-FFF2-40B4-BE49-F238E27FC236}">
                      <a16:creationId xmlns:a16="http://schemas.microsoft.com/office/drawing/2014/main" id="{81803840-9912-4F4C-921B-E735A4FE4911}"/>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sp>
              <p:nvSpPr>
                <p:cNvPr id="236" name="Oval 235">
                  <a:extLst>
                    <a:ext uri="{FF2B5EF4-FFF2-40B4-BE49-F238E27FC236}">
                      <a16:creationId xmlns:a16="http://schemas.microsoft.com/office/drawing/2014/main" id="{BF5E385E-A787-5940-B213-B93AF605458B}"/>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sp>
              <p:nvSpPr>
                <p:cNvPr id="237" name="Oval 236">
                  <a:extLst>
                    <a:ext uri="{FF2B5EF4-FFF2-40B4-BE49-F238E27FC236}">
                      <a16:creationId xmlns:a16="http://schemas.microsoft.com/office/drawing/2014/main" id="{A5636731-1576-EE41-A0E0-EF64A917466D}"/>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grpSp>
          <p:grpSp>
            <p:nvGrpSpPr>
              <p:cNvPr id="227" name="Group 226">
                <a:extLst>
                  <a:ext uri="{FF2B5EF4-FFF2-40B4-BE49-F238E27FC236}">
                    <a16:creationId xmlns:a16="http://schemas.microsoft.com/office/drawing/2014/main" id="{DA69AC73-66D2-D94E-AE37-824C168F4013}"/>
                  </a:ext>
                </a:extLst>
              </p:cNvPr>
              <p:cNvGrpSpPr/>
              <p:nvPr/>
            </p:nvGrpSpPr>
            <p:grpSpPr>
              <a:xfrm>
                <a:off x="3359096" y="4661232"/>
                <a:ext cx="1024605" cy="1024605"/>
                <a:chOff x="6499413" y="2334175"/>
                <a:chExt cx="986444" cy="986444"/>
              </a:xfrm>
              <a:grpFill/>
            </p:grpSpPr>
            <p:sp>
              <p:nvSpPr>
                <p:cNvPr id="232" name="Oval 231">
                  <a:extLst>
                    <a:ext uri="{FF2B5EF4-FFF2-40B4-BE49-F238E27FC236}">
                      <a16:creationId xmlns:a16="http://schemas.microsoft.com/office/drawing/2014/main" id="{0CC88167-F46D-8F40-AF9C-546E9EE8E438}"/>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sp>
              <p:nvSpPr>
                <p:cNvPr id="233" name="Oval 232">
                  <a:extLst>
                    <a:ext uri="{FF2B5EF4-FFF2-40B4-BE49-F238E27FC236}">
                      <a16:creationId xmlns:a16="http://schemas.microsoft.com/office/drawing/2014/main" id="{110ADDE1-0806-EC44-B9F1-147F46A84D37}"/>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sp>
              <p:nvSpPr>
                <p:cNvPr id="234" name="Oval 233">
                  <a:extLst>
                    <a:ext uri="{FF2B5EF4-FFF2-40B4-BE49-F238E27FC236}">
                      <a16:creationId xmlns:a16="http://schemas.microsoft.com/office/drawing/2014/main" id="{0AED8E4C-F75B-2E48-8B0C-BC68F05D4B48}"/>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grpSp>
          <p:grpSp>
            <p:nvGrpSpPr>
              <p:cNvPr id="228" name="Group 227">
                <a:extLst>
                  <a:ext uri="{FF2B5EF4-FFF2-40B4-BE49-F238E27FC236}">
                    <a16:creationId xmlns:a16="http://schemas.microsoft.com/office/drawing/2014/main" id="{817587FD-9319-5540-962C-A6A13F62098B}"/>
                  </a:ext>
                </a:extLst>
              </p:cNvPr>
              <p:cNvGrpSpPr/>
              <p:nvPr/>
            </p:nvGrpSpPr>
            <p:grpSpPr>
              <a:xfrm>
                <a:off x="5877852" y="1868155"/>
                <a:ext cx="1024605" cy="1024605"/>
                <a:chOff x="6499413" y="2334175"/>
                <a:chExt cx="986444" cy="986444"/>
              </a:xfrm>
              <a:grpFill/>
            </p:grpSpPr>
            <p:sp>
              <p:nvSpPr>
                <p:cNvPr id="229" name="Oval 228">
                  <a:extLst>
                    <a:ext uri="{FF2B5EF4-FFF2-40B4-BE49-F238E27FC236}">
                      <a16:creationId xmlns:a16="http://schemas.microsoft.com/office/drawing/2014/main" id="{D882CFA8-CAFC-A348-BE94-5A8CE65A062A}"/>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sp>
              <p:nvSpPr>
                <p:cNvPr id="230" name="Oval 229">
                  <a:extLst>
                    <a:ext uri="{FF2B5EF4-FFF2-40B4-BE49-F238E27FC236}">
                      <a16:creationId xmlns:a16="http://schemas.microsoft.com/office/drawing/2014/main" id="{DE7599A9-07C5-AE42-A4BE-ED50BB9C4E67}"/>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sp>
              <p:nvSpPr>
                <p:cNvPr id="231" name="Oval 230">
                  <a:extLst>
                    <a:ext uri="{FF2B5EF4-FFF2-40B4-BE49-F238E27FC236}">
                      <a16:creationId xmlns:a16="http://schemas.microsoft.com/office/drawing/2014/main" id="{A3C678A4-3DFD-834D-A536-73DBA555BEC9}"/>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grpSp>
        </p:grpSp>
        <p:grpSp>
          <p:nvGrpSpPr>
            <p:cNvPr id="241" name="equiment dots">
              <a:extLst>
                <a:ext uri="{FF2B5EF4-FFF2-40B4-BE49-F238E27FC236}">
                  <a16:creationId xmlns:a16="http://schemas.microsoft.com/office/drawing/2014/main" id="{CD7021DC-3D34-0D43-9A96-59C4CA5EC1E8}"/>
                </a:ext>
              </a:extLst>
            </p:cNvPr>
            <p:cNvGrpSpPr/>
            <p:nvPr/>
          </p:nvGrpSpPr>
          <p:grpSpPr>
            <a:xfrm>
              <a:off x="3009961" y="2134163"/>
              <a:ext cx="7383842" cy="2745339"/>
              <a:chOff x="3009961" y="2134163"/>
              <a:chExt cx="7383842" cy="2745339"/>
            </a:xfrm>
            <a:grpFill/>
          </p:grpSpPr>
          <p:grpSp>
            <p:nvGrpSpPr>
              <p:cNvPr id="242" name="Group 241">
                <a:extLst>
                  <a:ext uri="{FF2B5EF4-FFF2-40B4-BE49-F238E27FC236}">
                    <a16:creationId xmlns:a16="http://schemas.microsoft.com/office/drawing/2014/main" id="{2BD6969F-FE36-F74F-9555-F88C353C6BD4}"/>
                  </a:ext>
                </a:extLst>
              </p:cNvPr>
              <p:cNvGrpSpPr/>
              <p:nvPr/>
            </p:nvGrpSpPr>
            <p:grpSpPr>
              <a:xfrm>
                <a:off x="6833816" y="3713581"/>
                <a:ext cx="1024605" cy="1024605"/>
                <a:chOff x="6499413" y="2334175"/>
                <a:chExt cx="986444" cy="986444"/>
              </a:xfrm>
              <a:grpFill/>
            </p:grpSpPr>
            <p:sp>
              <p:nvSpPr>
                <p:cNvPr id="255" name="Oval 254">
                  <a:extLst>
                    <a:ext uri="{FF2B5EF4-FFF2-40B4-BE49-F238E27FC236}">
                      <a16:creationId xmlns:a16="http://schemas.microsoft.com/office/drawing/2014/main" id="{1D8514FF-7A96-3543-88C3-3CBA906C8B1C}"/>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sp>
              <p:nvSpPr>
                <p:cNvPr id="256" name="Oval 255">
                  <a:extLst>
                    <a:ext uri="{FF2B5EF4-FFF2-40B4-BE49-F238E27FC236}">
                      <a16:creationId xmlns:a16="http://schemas.microsoft.com/office/drawing/2014/main" id="{E83F6643-2D23-8C44-8198-3628B505CE0C}"/>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sp>
              <p:nvSpPr>
                <p:cNvPr id="257" name="Oval 256">
                  <a:extLst>
                    <a:ext uri="{FF2B5EF4-FFF2-40B4-BE49-F238E27FC236}">
                      <a16:creationId xmlns:a16="http://schemas.microsoft.com/office/drawing/2014/main" id="{7D30A20D-295D-E047-B51C-9F5F13C4C8E8}"/>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grpSp>
          <p:grpSp>
            <p:nvGrpSpPr>
              <p:cNvPr id="243" name="Group 242">
                <a:extLst>
                  <a:ext uri="{FF2B5EF4-FFF2-40B4-BE49-F238E27FC236}">
                    <a16:creationId xmlns:a16="http://schemas.microsoft.com/office/drawing/2014/main" id="{8FD361D4-526F-9142-8696-B5ECC7536A05}"/>
                  </a:ext>
                </a:extLst>
              </p:cNvPr>
              <p:cNvGrpSpPr/>
              <p:nvPr/>
            </p:nvGrpSpPr>
            <p:grpSpPr>
              <a:xfrm>
                <a:off x="7399081" y="2134163"/>
                <a:ext cx="1024605" cy="1024605"/>
                <a:chOff x="6499413" y="2334175"/>
                <a:chExt cx="986444" cy="986444"/>
              </a:xfrm>
              <a:grpFill/>
            </p:grpSpPr>
            <p:sp>
              <p:nvSpPr>
                <p:cNvPr id="252" name="Oval 251">
                  <a:extLst>
                    <a:ext uri="{FF2B5EF4-FFF2-40B4-BE49-F238E27FC236}">
                      <a16:creationId xmlns:a16="http://schemas.microsoft.com/office/drawing/2014/main" id="{D060FA8A-B3C4-DA40-99A9-EAE99BBEF240}"/>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sp>
              <p:nvSpPr>
                <p:cNvPr id="253" name="Oval 252">
                  <a:extLst>
                    <a:ext uri="{FF2B5EF4-FFF2-40B4-BE49-F238E27FC236}">
                      <a16:creationId xmlns:a16="http://schemas.microsoft.com/office/drawing/2014/main" id="{5153F0D9-D72C-4D40-80AF-C8F189170EAB}"/>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sp>
              <p:nvSpPr>
                <p:cNvPr id="254" name="Oval 253">
                  <a:extLst>
                    <a:ext uri="{FF2B5EF4-FFF2-40B4-BE49-F238E27FC236}">
                      <a16:creationId xmlns:a16="http://schemas.microsoft.com/office/drawing/2014/main" id="{2CE4392E-35C9-0048-9A2C-995C0B87F626}"/>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grpSp>
          <p:grpSp>
            <p:nvGrpSpPr>
              <p:cNvPr id="244" name="Group 243">
                <a:extLst>
                  <a:ext uri="{FF2B5EF4-FFF2-40B4-BE49-F238E27FC236}">
                    <a16:creationId xmlns:a16="http://schemas.microsoft.com/office/drawing/2014/main" id="{D74D753E-5889-F84A-A3BD-AA9EB6C329E4}"/>
                  </a:ext>
                </a:extLst>
              </p:cNvPr>
              <p:cNvGrpSpPr/>
              <p:nvPr/>
            </p:nvGrpSpPr>
            <p:grpSpPr>
              <a:xfrm>
                <a:off x="9369198" y="2849057"/>
                <a:ext cx="1024605" cy="1024605"/>
                <a:chOff x="6499413" y="2334175"/>
                <a:chExt cx="986444" cy="986444"/>
              </a:xfrm>
              <a:grpFill/>
            </p:grpSpPr>
            <p:sp>
              <p:nvSpPr>
                <p:cNvPr id="249" name="Oval 248">
                  <a:extLst>
                    <a:ext uri="{FF2B5EF4-FFF2-40B4-BE49-F238E27FC236}">
                      <a16:creationId xmlns:a16="http://schemas.microsoft.com/office/drawing/2014/main" id="{D4B8DC72-9EDF-6540-83F7-B526FAB761EF}"/>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sp>
              <p:nvSpPr>
                <p:cNvPr id="250" name="Oval 249">
                  <a:extLst>
                    <a:ext uri="{FF2B5EF4-FFF2-40B4-BE49-F238E27FC236}">
                      <a16:creationId xmlns:a16="http://schemas.microsoft.com/office/drawing/2014/main" id="{A04791FB-393C-9442-88CB-166F18B22B65}"/>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sp>
              <p:nvSpPr>
                <p:cNvPr id="251" name="Oval 250">
                  <a:extLst>
                    <a:ext uri="{FF2B5EF4-FFF2-40B4-BE49-F238E27FC236}">
                      <a16:creationId xmlns:a16="http://schemas.microsoft.com/office/drawing/2014/main" id="{C83FC79B-6811-D140-8A92-09AD5401FEB9}"/>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grpSp>
          <p:grpSp>
            <p:nvGrpSpPr>
              <p:cNvPr id="245" name="Group 244">
                <a:extLst>
                  <a:ext uri="{FF2B5EF4-FFF2-40B4-BE49-F238E27FC236}">
                    <a16:creationId xmlns:a16="http://schemas.microsoft.com/office/drawing/2014/main" id="{8227EE17-AFDD-C844-A947-549C126EE01B}"/>
                  </a:ext>
                </a:extLst>
              </p:cNvPr>
              <p:cNvGrpSpPr/>
              <p:nvPr/>
            </p:nvGrpSpPr>
            <p:grpSpPr>
              <a:xfrm>
                <a:off x="3009961" y="3854897"/>
                <a:ext cx="1024605" cy="1024605"/>
                <a:chOff x="6499413" y="2334175"/>
                <a:chExt cx="986444" cy="986444"/>
              </a:xfrm>
              <a:grpFill/>
            </p:grpSpPr>
            <p:sp>
              <p:nvSpPr>
                <p:cNvPr id="246" name="Oval 245">
                  <a:extLst>
                    <a:ext uri="{FF2B5EF4-FFF2-40B4-BE49-F238E27FC236}">
                      <a16:creationId xmlns:a16="http://schemas.microsoft.com/office/drawing/2014/main" id="{DCF2C544-F5AC-A841-9A09-E1905F75B1B2}"/>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sp>
              <p:nvSpPr>
                <p:cNvPr id="247" name="Oval 246">
                  <a:extLst>
                    <a:ext uri="{FF2B5EF4-FFF2-40B4-BE49-F238E27FC236}">
                      <a16:creationId xmlns:a16="http://schemas.microsoft.com/office/drawing/2014/main" id="{7F6937AC-EE2E-164F-83EE-4E455900197E}"/>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sp>
              <p:nvSpPr>
                <p:cNvPr id="248" name="Oval 247">
                  <a:extLst>
                    <a:ext uri="{FF2B5EF4-FFF2-40B4-BE49-F238E27FC236}">
                      <a16:creationId xmlns:a16="http://schemas.microsoft.com/office/drawing/2014/main" id="{A2C4EB44-FA50-D640-A99A-ADFEB49BE20E}"/>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grpSp>
        </p:grpSp>
        <p:grpSp>
          <p:nvGrpSpPr>
            <p:cNvPr id="258" name="Contract dots">
              <a:extLst>
                <a:ext uri="{FF2B5EF4-FFF2-40B4-BE49-F238E27FC236}">
                  <a16:creationId xmlns:a16="http://schemas.microsoft.com/office/drawing/2014/main" id="{730A4BCD-6616-1345-A12A-D7ACC6B8C6CC}"/>
                </a:ext>
              </a:extLst>
            </p:cNvPr>
            <p:cNvGrpSpPr/>
            <p:nvPr/>
          </p:nvGrpSpPr>
          <p:grpSpPr>
            <a:xfrm>
              <a:off x="871939" y="1824563"/>
              <a:ext cx="10073337" cy="3692990"/>
              <a:chOff x="871939" y="1824563"/>
              <a:chExt cx="10073337" cy="3692990"/>
            </a:xfrm>
            <a:grpFill/>
          </p:grpSpPr>
          <p:grpSp>
            <p:nvGrpSpPr>
              <p:cNvPr id="259" name="Group 258">
                <a:extLst>
                  <a:ext uri="{FF2B5EF4-FFF2-40B4-BE49-F238E27FC236}">
                    <a16:creationId xmlns:a16="http://schemas.microsoft.com/office/drawing/2014/main" id="{06A68747-5614-4C42-9612-977826DE0048}"/>
                  </a:ext>
                </a:extLst>
              </p:cNvPr>
              <p:cNvGrpSpPr/>
              <p:nvPr/>
            </p:nvGrpSpPr>
            <p:grpSpPr>
              <a:xfrm>
                <a:off x="5952391" y="3977670"/>
                <a:ext cx="1024605" cy="1024605"/>
                <a:chOff x="6499413" y="2334175"/>
                <a:chExt cx="986444" cy="986444"/>
              </a:xfrm>
              <a:grpFill/>
            </p:grpSpPr>
            <p:sp>
              <p:nvSpPr>
                <p:cNvPr id="280" name="Oval 279">
                  <a:extLst>
                    <a:ext uri="{FF2B5EF4-FFF2-40B4-BE49-F238E27FC236}">
                      <a16:creationId xmlns:a16="http://schemas.microsoft.com/office/drawing/2014/main" id="{C7E3EC56-B6CF-F84B-806B-BA5B7383DBDA}"/>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sp>
              <p:nvSpPr>
                <p:cNvPr id="281" name="Oval 280">
                  <a:extLst>
                    <a:ext uri="{FF2B5EF4-FFF2-40B4-BE49-F238E27FC236}">
                      <a16:creationId xmlns:a16="http://schemas.microsoft.com/office/drawing/2014/main" id="{0343D671-DD74-A84A-B126-3DC88D65F0D5}"/>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sp>
              <p:nvSpPr>
                <p:cNvPr id="282" name="Oval 281">
                  <a:extLst>
                    <a:ext uri="{FF2B5EF4-FFF2-40B4-BE49-F238E27FC236}">
                      <a16:creationId xmlns:a16="http://schemas.microsoft.com/office/drawing/2014/main" id="{FEF2996C-C90C-1344-9584-2290662F5D89}"/>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grpSp>
          <p:grpSp>
            <p:nvGrpSpPr>
              <p:cNvPr id="260" name="Group 259">
                <a:extLst>
                  <a:ext uri="{FF2B5EF4-FFF2-40B4-BE49-F238E27FC236}">
                    <a16:creationId xmlns:a16="http://schemas.microsoft.com/office/drawing/2014/main" id="{FF38A205-9A16-D44A-ABAF-4C1C9389B9F0}"/>
                  </a:ext>
                </a:extLst>
              </p:cNvPr>
              <p:cNvGrpSpPr/>
              <p:nvPr/>
            </p:nvGrpSpPr>
            <p:grpSpPr>
              <a:xfrm>
                <a:off x="4190991" y="4541048"/>
                <a:ext cx="888955" cy="888955"/>
                <a:chOff x="6499413" y="2334175"/>
                <a:chExt cx="986444" cy="986444"/>
              </a:xfrm>
              <a:grpFill/>
            </p:grpSpPr>
            <p:sp>
              <p:nvSpPr>
                <p:cNvPr id="277" name="Oval 276">
                  <a:extLst>
                    <a:ext uri="{FF2B5EF4-FFF2-40B4-BE49-F238E27FC236}">
                      <a16:creationId xmlns:a16="http://schemas.microsoft.com/office/drawing/2014/main" id="{4D10D557-E0EB-4347-8FFC-5F7A4779EDDB}"/>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sp>
              <p:nvSpPr>
                <p:cNvPr id="278" name="Oval 277">
                  <a:extLst>
                    <a:ext uri="{FF2B5EF4-FFF2-40B4-BE49-F238E27FC236}">
                      <a16:creationId xmlns:a16="http://schemas.microsoft.com/office/drawing/2014/main" id="{836F94C7-4444-F644-A61C-298A009932F1}"/>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sp>
              <p:nvSpPr>
                <p:cNvPr id="279" name="Oval 278">
                  <a:extLst>
                    <a:ext uri="{FF2B5EF4-FFF2-40B4-BE49-F238E27FC236}">
                      <a16:creationId xmlns:a16="http://schemas.microsoft.com/office/drawing/2014/main" id="{50184F52-6779-4E45-8DE5-227A34CBFB29}"/>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grpSp>
          <p:grpSp>
            <p:nvGrpSpPr>
              <p:cNvPr id="261" name="Group 260">
                <a:extLst>
                  <a:ext uri="{FF2B5EF4-FFF2-40B4-BE49-F238E27FC236}">
                    <a16:creationId xmlns:a16="http://schemas.microsoft.com/office/drawing/2014/main" id="{E9AB6F6D-F483-F646-A2B5-13BBBFA64D90}"/>
                  </a:ext>
                </a:extLst>
              </p:cNvPr>
              <p:cNvGrpSpPr/>
              <p:nvPr/>
            </p:nvGrpSpPr>
            <p:grpSpPr>
              <a:xfrm>
                <a:off x="9311435" y="1824563"/>
                <a:ext cx="1024605" cy="1024605"/>
                <a:chOff x="6499413" y="2334175"/>
                <a:chExt cx="986444" cy="986444"/>
              </a:xfrm>
              <a:grpFill/>
            </p:grpSpPr>
            <p:sp>
              <p:nvSpPr>
                <p:cNvPr id="274" name="Oval 273">
                  <a:extLst>
                    <a:ext uri="{FF2B5EF4-FFF2-40B4-BE49-F238E27FC236}">
                      <a16:creationId xmlns:a16="http://schemas.microsoft.com/office/drawing/2014/main" id="{4E09C871-21E4-6C4E-ACB8-A47B5222EEE3}"/>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sp>
              <p:nvSpPr>
                <p:cNvPr id="275" name="Oval 274">
                  <a:extLst>
                    <a:ext uri="{FF2B5EF4-FFF2-40B4-BE49-F238E27FC236}">
                      <a16:creationId xmlns:a16="http://schemas.microsoft.com/office/drawing/2014/main" id="{C9DF014D-6F05-1242-A812-0908EE5E7371}"/>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sp>
              <p:nvSpPr>
                <p:cNvPr id="276" name="Oval 275">
                  <a:extLst>
                    <a:ext uri="{FF2B5EF4-FFF2-40B4-BE49-F238E27FC236}">
                      <a16:creationId xmlns:a16="http://schemas.microsoft.com/office/drawing/2014/main" id="{125D577F-7350-D746-80F8-9259B8AD3C75}"/>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grpSp>
          <p:grpSp>
            <p:nvGrpSpPr>
              <p:cNvPr id="262" name="Group 261">
                <a:extLst>
                  <a:ext uri="{FF2B5EF4-FFF2-40B4-BE49-F238E27FC236}">
                    <a16:creationId xmlns:a16="http://schemas.microsoft.com/office/drawing/2014/main" id="{A346036F-9DCE-9941-96BF-8824B9A1BA0E}"/>
                  </a:ext>
                </a:extLst>
              </p:cNvPr>
              <p:cNvGrpSpPr/>
              <p:nvPr/>
            </p:nvGrpSpPr>
            <p:grpSpPr>
              <a:xfrm>
                <a:off x="9303122" y="4492948"/>
                <a:ext cx="1024605" cy="1024605"/>
                <a:chOff x="6499413" y="2334175"/>
                <a:chExt cx="986444" cy="986444"/>
              </a:xfrm>
              <a:grpFill/>
            </p:grpSpPr>
            <p:sp>
              <p:nvSpPr>
                <p:cNvPr id="271" name="Oval 270">
                  <a:extLst>
                    <a:ext uri="{FF2B5EF4-FFF2-40B4-BE49-F238E27FC236}">
                      <a16:creationId xmlns:a16="http://schemas.microsoft.com/office/drawing/2014/main" id="{D1CF0BC9-77E1-A54F-BDA1-1CB27EECB84D}"/>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sp>
              <p:nvSpPr>
                <p:cNvPr id="272" name="Oval 271">
                  <a:extLst>
                    <a:ext uri="{FF2B5EF4-FFF2-40B4-BE49-F238E27FC236}">
                      <a16:creationId xmlns:a16="http://schemas.microsoft.com/office/drawing/2014/main" id="{4D1DA772-05A8-8647-B519-6D443A13A6C6}"/>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sp>
              <p:nvSpPr>
                <p:cNvPr id="273" name="Oval 272">
                  <a:extLst>
                    <a:ext uri="{FF2B5EF4-FFF2-40B4-BE49-F238E27FC236}">
                      <a16:creationId xmlns:a16="http://schemas.microsoft.com/office/drawing/2014/main" id="{79519CCC-0726-664D-8AA0-353794B228CC}"/>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grpSp>
          <p:grpSp>
            <p:nvGrpSpPr>
              <p:cNvPr id="263" name="Group 262">
                <a:extLst>
                  <a:ext uri="{FF2B5EF4-FFF2-40B4-BE49-F238E27FC236}">
                    <a16:creationId xmlns:a16="http://schemas.microsoft.com/office/drawing/2014/main" id="{96BD09FD-2151-7B4D-9966-65E46B6F829D}"/>
                  </a:ext>
                </a:extLst>
              </p:cNvPr>
              <p:cNvGrpSpPr/>
              <p:nvPr/>
            </p:nvGrpSpPr>
            <p:grpSpPr>
              <a:xfrm>
                <a:off x="10211841" y="4054168"/>
                <a:ext cx="733435" cy="733435"/>
                <a:chOff x="6499413" y="2334175"/>
                <a:chExt cx="986444" cy="986444"/>
              </a:xfrm>
              <a:grpFill/>
            </p:grpSpPr>
            <p:sp>
              <p:nvSpPr>
                <p:cNvPr id="268" name="Oval 267">
                  <a:extLst>
                    <a:ext uri="{FF2B5EF4-FFF2-40B4-BE49-F238E27FC236}">
                      <a16:creationId xmlns:a16="http://schemas.microsoft.com/office/drawing/2014/main" id="{EACA3158-7B50-464A-8EB8-5FD7A8831224}"/>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sp>
              <p:nvSpPr>
                <p:cNvPr id="269" name="Oval 268">
                  <a:extLst>
                    <a:ext uri="{FF2B5EF4-FFF2-40B4-BE49-F238E27FC236}">
                      <a16:creationId xmlns:a16="http://schemas.microsoft.com/office/drawing/2014/main" id="{A888FC8B-CB63-D143-97AC-7E8A080ADD81}"/>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sp>
              <p:nvSpPr>
                <p:cNvPr id="270" name="Oval 269">
                  <a:extLst>
                    <a:ext uri="{FF2B5EF4-FFF2-40B4-BE49-F238E27FC236}">
                      <a16:creationId xmlns:a16="http://schemas.microsoft.com/office/drawing/2014/main" id="{009C467E-8402-F440-A89B-A4CF5E10D0CD}"/>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grpSp>
          <p:grpSp>
            <p:nvGrpSpPr>
              <p:cNvPr id="264" name="Group 263">
                <a:extLst>
                  <a:ext uri="{FF2B5EF4-FFF2-40B4-BE49-F238E27FC236}">
                    <a16:creationId xmlns:a16="http://schemas.microsoft.com/office/drawing/2014/main" id="{F2A4C057-7469-9046-A539-933E9EB5AEE2}"/>
                  </a:ext>
                </a:extLst>
              </p:cNvPr>
              <p:cNvGrpSpPr/>
              <p:nvPr/>
            </p:nvGrpSpPr>
            <p:grpSpPr>
              <a:xfrm>
                <a:off x="871939" y="1965992"/>
                <a:ext cx="700392" cy="700392"/>
                <a:chOff x="6499413" y="2334175"/>
                <a:chExt cx="986444" cy="986444"/>
              </a:xfrm>
              <a:grpFill/>
            </p:grpSpPr>
            <p:sp>
              <p:nvSpPr>
                <p:cNvPr id="265" name="Oval 264">
                  <a:extLst>
                    <a:ext uri="{FF2B5EF4-FFF2-40B4-BE49-F238E27FC236}">
                      <a16:creationId xmlns:a16="http://schemas.microsoft.com/office/drawing/2014/main" id="{143BC5E1-1901-1042-8B1B-8D63C10A222D}"/>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sp>
              <p:nvSpPr>
                <p:cNvPr id="266" name="Oval 265">
                  <a:extLst>
                    <a:ext uri="{FF2B5EF4-FFF2-40B4-BE49-F238E27FC236}">
                      <a16:creationId xmlns:a16="http://schemas.microsoft.com/office/drawing/2014/main" id="{656613CC-C735-7A4B-A368-C43794AA991C}"/>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sp>
              <p:nvSpPr>
                <p:cNvPr id="267" name="Oval 266">
                  <a:extLst>
                    <a:ext uri="{FF2B5EF4-FFF2-40B4-BE49-F238E27FC236}">
                      <a16:creationId xmlns:a16="http://schemas.microsoft.com/office/drawing/2014/main" id="{A0329D93-C18F-E34F-A9DA-F0310CD80B91}"/>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grpSp>
        </p:grpSp>
        <p:grpSp>
          <p:nvGrpSpPr>
            <p:cNvPr id="283" name="Logisditics dots">
              <a:extLst>
                <a:ext uri="{FF2B5EF4-FFF2-40B4-BE49-F238E27FC236}">
                  <a16:creationId xmlns:a16="http://schemas.microsoft.com/office/drawing/2014/main" id="{AAC35494-3EC2-B24C-9DE1-50A28D3B4C6E}"/>
                </a:ext>
              </a:extLst>
            </p:cNvPr>
            <p:cNvGrpSpPr/>
            <p:nvPr/>
          </p:nvGrpSpPr>
          <p:grpSpPr>
            <a:xfrm>
              <a:off x="2456351" y="2240756"/>
              <a:ext cx="8681708" cy="3963611"/>
              <a:chOff x="2456351" y="2240756"/>
              <a:chExt cx="8681708" cy="3963611"/>
            </a:xfrm>
            <a:grpFill/>
          </p:grpSpPr>
          <p:grpSp>
            <p:nvGrpSpPr>
              <p:cNvPr id="284" name="Group 283">
                <a:extLst>
                  <a:ext uri="{FF2B5EF4-FFF2-40B4-BE49-F238E27FC236}">
                    <a16:creationId xmlns:a16="http://schemas.microsoft.com/office/drawing/2014/main" id="{127350F2-4A44-5042-BEF3-E7162841F126}"/>
                  </a:ext>
                </a:extLst>
              </p:cNvPr>
              <p:cNvGrpSpPr/>
              <p:nvPr/>
            </p:nvGrpSpPr>
            <p:grpSpPr>
              <a:xfrm>
                <a:off x="3822940" y="2240756"/>
                <a:ext cx="1843865" cy="1843865"/>
                <a:chOff x="6499413" y="2334175"/>
                <a:chExt cx="986444" cy="986444"/>
              </a:xfrm>
              <a:grpFill/>
            </p:grpSpPr>
            <p:sp>
              <p:nvSpPr>
                <p:cNvPr id="297" name="Oval 296">
                  <a:extLst>
                    <a:ext uri="{FF2B5EF4-FFF2-40B4-BE49-F238E27FC236}">
                      <a16:creationId xmlns:a16="http://schemas.microsoft.com/office/drawing/2014/main" id="{302CF1DD-9DEB-BB42-9955-37EBAEDB54FD}"/>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sp>
              <p:nvSpPr>
                <p:cNvPr id="298" name="Oval 297">
                  <a:extLst>
                    <a:ext uri="{FF2B5EF4-FFF2-40B4-BE49-F238E27FC236}">
                      <a16:creationId xmlns:a16="http://schemas.microsoft.com/office/drawing/2014/main" id="{AD7F09A5-B5C7-034E-88FE-A6C91476947B}"/>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sp>
              <p:nvSpPr>
                <p:cNvPr id="299" name="Oval 298">
                  <a:extLst>
                    <a:ext uri="{FF2B5EF4-FFF2-40B4-BE49-F238E27FC236}">
                      <a16:creationId xmlns:a16="http://schemas.microsoft.com/office/drawing/2014/main" id="{374B21E9-F6B5-FA4E-9CFB-BE12B15593E4}"/>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grpSp>
          <p:grpSp>
            <p:nvGrpSpPr>
              <p:cNvPr id="285" name="Group 284">
                <a:extLst>
                  <a:ext uri="{FF2B5EF4-FFF2-40B4-BE49-F238E27FC236}">
                    <a16:creationId xmlns:a16="http://schemas.microsoft.com/office/drawing/2014/main" id="{56F09861-6453-1C45-BE02-7DF16E7A0E5A}"/>
                  </a:ext>
                </a:extLst>
              </p:cNvPr>
              <p:cNvGrpSpPr/>
              <p:nvPr/>
            </p:nvGrpSpPr>
            <p:grpSpPr>
              <a:xfrm>
                <a:off x="10022471" y="3144773"/>
                <a:ext cx="1115588" cy="1115588"/>
                <a:chOff x="6499413" y="2334175"/>
                <a:chExt cx="986444" cy="986444"/>
              </a:xfrm>
              <a:grpFill/>
            </p:grpSpPr>
            <p:sp>
              <p:nvSpPr>
                <p:cNvPr id="294" name="Oval 293">
                  <a:extLst>
                    <a:ext uri="{FF2B5EF4-FFF2-40B4-BE49-F238E27FC236}">
                      <a16:creationId xmlns:a16="http://schemas.microsoft.com/office/drawing/2014/main" id="{787F985D-CE2B-2F4E-96DD-F35B4538A879}"/>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sp>
              <p:nvSpPr>
                <p:cNvPr id="295" name="Oval 294">
                  <a:extLst>
                    <a:ext uri="{FF2B5EF4-FFF2-40B4-BE49-F238E27FC236}">
                      <a16:creationId xmlns:a16="http://schemas.microsoft.com/office/drawing/2014/main" id="{670B42FB-170F-C243-9CA2-D0FF3F2DBC18}"/>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sp>
              <p:nvSpPr>
                <p:cNvPr id="296" name="Oval 295">
                  <a:extLst>
                    <a:ext uri="{FF2B5EF4-FFF2-40B4-BE49-F238E27FC236}">
                      <a16:creationId xmlns:a16="http://schemas.microsoft.com/office/drawing/2014/main" id="{16504103-FE70-8549-BF2D-B4064FAFB140}"/>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grpSp>
          <p:grpSp>
            <p:nvGrpSpPr>
              <p:cNvPr id="286" name="Group 285">
                <a:extLst>
                  <a:ext uri="{FF2B5EF4-FFF2-40B4-BE49-F238E27FC236}">
                    <a16:creationId xmlns:a16="http://schemas.microsoft.com/office/drawing/2014/main" id="{AF15CBBB-F903-9D47-95B9-9650BE567057}"/>
                  </a:ext>
                </a:extLst>
              </p:cNvPr>
              <p:cNvGrpSpPr/>
              <p:nvPr/>
            </p:nvGrpSpPr>
            <p:grpSpPr>
              <a:xfrm>
                <a:off x="7422351" y="4360502"/>
                <a:ext cx="1843865" cy="1843865"/>
                <a:chOff x="6499413" y="2334175"/>
                <a:chExt cx="986444" cy="986444"/>
              </a:xfrm>
              <a:grpFill/>
            </p:grpSpPr>
            <p:sp>
              <p:nvSpPr>
                <p:cNvPr id="291" name="Oval 290">
                  <a:extLst>
                    <a:ext uri="{FF2B5EF4-FFF2-40B4-BE49-F238E27FC236}">
                      <a16:creationId xmlns:a16="http://schemas.microsoft.com/office/drawing/2014/main" id="{DD2A9296-BA76-D043-890F-D30145EAE34C}"/>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sp>
              <p:nvSpPr>
                <p:cNvPr id="292" name="Oval 291">
                  <a:extLst>
                    <a:ext uri="{FF2B5EF4-FFF2-40B4-BE49-F238E27FC236}">
                      <a16:creationId xmlns:a16="http://schemas.microsoft.com/office/drawing/2014/main" id="{B363332D-3243-8C45-AAD7-D07E024CFBE2}"/>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sp>
              <p:nvSpPr>
                <p:cNvPr id="293" name="Oval 292">
                  <a:extLst>
                    <a:ext uri="{FF2B5EF4-FFF2-40B4-BE49-F238E27FC236}">
                      <a16:creationId xmlns:a16="http://schemas.microsoft.com/office/drawing/2014/main" id="{AE96F5A1-9500-7A40-83CF-7F8D988D8730}"/>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grpSp>
          <p:grpSp>
            <p:nvGrpSpPr>
              <p:cNvPr id="287" name="Group 286">
                <a:extLst>
                  <a:ext uri="{FF2B5EF4-FFF2-40B4-BE49-F238E27FC236}">
                    <a16:creationId xmlns:a16="http://schemas.microsoft.com/office/drawing/2014/main" id="{A01430A4-604F-BA44-92CD-082150D58252}"/>
                  </a:ext>
                </a:extLst>
              </p:cNvPr>
              <p:cNvGrpSpPr/>
              <p:nvPr/>
            </p:nvGrpSpPr>
            <p:grpSpPr>
              <a:xfrm>
                <a:off x="2456351" y="3385195"/>
                <a:ext cx="791333" cy="791333"/>
                <a:chOff x="6499413" y="2334175"/>
                <a:chExt cx="986444" cy="986444"/>
              </a:xfrm>
              <a:grpFill/>
            </p:grpSpPr>
            <p:sp>
              <p:nvSpPr>
                <p:cNvPr id="288" name="Oval 287">
                  <a:extLst>
                    <a:ext uri="{FF2B5EF4-FFF2-40B4-BE49-F238E27FC236}">
                      <a16:creationId xmlns:a16="http://schemas.microsoft.com/office/drawing/2014/main" id="{4B97B563-258B-7242-ADBF-A407C049830E}"/>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sp>
              <p:nvSpPr>
                <p:cNvPr id="289" name="Oval 288">
                  <a:extLst>
                    <a:ext uri="{FF2B5EF4-FFF2-40B4-BE49-F238E27FC236}">
                      <a16:creationId xmlns:a16="http://schemas.microsoft.com/office/drawing/2014/main" id="{7B9B349C-C1CA-024F-875E-359989DBF611}"/>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sp>
              <p:nvSpPr>
                <p:cNvPr id="290" name="Oval 289">
                  <a:extLst>
                    <a:ext uri="{FF2B5EF4-FFF2-40B4-BE49-F238E27FC236}">
                      <a16:creationId xmlns:a16="http://schemas.microsoft.com/office/drawing/2014/main" id="{BFA798B5-BAA9-C546-BF66-5E208CEBB37C}"/>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grpSp>
        </p:grpSp>
        <p:grpSp>
          <p:nvGrpSpPr>
            <p:cNvPr id="300" name="service provider dots">
              <a:extLst>
                <a:ext uri="{FF2B5EF4-FFF2-40B4-BE49-F238E27FC236}">
                  <a16:creationId xmlns:a16="http://schemas.microsoft.com/office/drawing/2014/main" id="{10A657AF-7F0B-BF44-A7E9-D970FE27445B}"/>
                </a:ext>
              </a:extLst>
            </p:cNvPr>
            <p:cNvGrpSpPr/>
            <p:nvPr/>
          </p:nvGrpSpPr>
          <p:grpSpPr>
            <a:xfrm>
              <a:off x="3250130" y="2488720"/>
              <a:ext cx="7793372" cy="2898535"/>
              <a:chOff x="3250130" y="2488720"/>
              <a:chExt cx="7793372" cy="2898535"/>
            </a:xfrm>
            <a:grpFill/>
          </p:grpSpPr>
          <p:grpSp>
            <p:nvGrpSpPr>
              <p:cNvPr id="301" name="Group 300">
                <a:extLst>
                  <a:ext uri="{FF2B5EF4-FFF2-40B4-BE49-F238E27FC236}">
                    <a16:creationId xmlns:a16="http://schemas.microsoft.com/office/drawing/2014/main" id="{980A0137-D4B2-E14C-B172-12A4C5DD924B}"/>
                  </a:ext>
                </a:extLst>
              </p:cNvPr>
              <p:cNvGrpSpPr/>
              <p:nvPr/>
            </p:nvGrpSpPr>
            <p:grpSpPr>
              <a:xfrm>
                <a:off x="5407317" y="2488720"/>
                <a:ext cx="1024605" cy="1024605"/>
                <a:chOff x="6499413" y="2334175"/>
                <a:chExt cx="986444" cy="986444"/>
              </a:xfrm>
              <a:grpFill/>
            </p:grpSpPr>
            <p:sp>
              <p:nvSpPr>
                <p:cNvPr id="318" name="Oval 317">
                  <a:extLst>
                    <a:ext uri="{FF2B5EF4-FFF2-40B4-BE49-F238E27FC236}">
                      <a16:creationId xmlns:a16="http://schemas.microsoft.com/office/drawing/2014/main" id="{E57665CD-AD3C-E94D-8441-1A62F4B88C20}"/>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sp>
              <p:nvSpPr>
                <p:cNvPr id="319" name="Oval 318">
                  <a:extLst>
                    <a:ext uri="{FF2B5EF4-FFF2-40B4-BE49-F238E27FC236}">
                      <a16:creationId xmlns:a16="http://schemas.microsoft.com/office/drawing/2014/main" id="{0602C507-D90D-7F4A-8F99-03D44C8B585F}"/>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sp>
              <p:nvSpPr>
                <p:cNvPr id="320" name="Oval 319">
                  <a:extLst>
                    <a:ext uri="{FF2B5EF4-FFF2-40B4-BE49-F238E27FC236}">
                      <a16:creationId xmlns:a16="http://schemas.microsoft.com/office/drawing/2014/main" id="{E638B857-5B5F-F744-BE56-7CC3A9CA7805}"/>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grpSp>
          <p:grpSp>
            <p:nvGrpSpPr>
              <p:cNvPr id="302" name="Group 301">
                <a:extLst>
                  <a:ext uri="{FF2B5EF4-FFF2-40B4-BE49-F238E27FC236}">
                    <a16:creationId xmlns:a16="http://schemas.microsoft.com/office/drawing/2014/main" id="{81F136ED-5819-BC40-A3E2-DD23FB8205D9}"/>
                  </a:ext>
                </a:extLst>
              </p:cNvPr>
              <p:cNvGrpSpPr/>
              <p:nvPr/>
            </p:nvGrpSpPr>
            <p:grpSpPr>
              <a:xfrm>
                <a:off x="3250130" y="2523068"/>
                <a:ext cx="888955" cy="888955"/>
                <a:chOff x="6499413" y="2334175"/>
                <a:chExt cx="986444" cy="986444"/>
              </a:xfrm>
              <a:grpFill/>
            </p:grpSpPr>
            <p:sp>
              <p:nvSpPr>
                <p:cNvPr id="315" name="Oval 314">
                  <a:extLst>
                    <a:ext uri="{FF2B5EF4-FFF2-40B4-BE49-F238E27FC236}">
                      <a16:creationId xmlns:a16="http://schemas.microsoft.com/office/drawing/2014/main" id="{6A9D98DC-8A7E-A643-9758-D9E100EED25E}"/>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sp>
              <p:nvSpPr>
                <p:cNvPr id="316" name="Oval 315">
                  <a:extLst>
                    <a:ext uri="{FF2B5EF4-FFF2-40B4-BE49-F238E27FC236}">
                      <a16:creationId xmlns:a16="http://schemas.microsoft.com/office/drawing/2014/main" id="{5EA537E1-A7FF-314D-A069-FBCDDC9AE5A9}"/>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sp>
              <p:nvSpPr>
                <p:cNvPr id="317" name="Oval 316">
                  <a:extLst>
                    <a:ext uri="{FF2B5EF4-FFF2-40B4-BE49-F238E27FC236}">
                      <a16:creationId xmlns:a16="http://schemas.microsoft.com/office/drawing/2014/main" id="{2DC8EAD6-1BDB-6444-9C9E-F5060B842CFD}"/>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grpSp>
          <p:grpSp>
            <p:nvGrpSpPr>
              <p:cNvPr id="303" name="Group 302">
                <a:extLst>
                  <a:ext uri="{FF2B5EF4-FFF2-40B4-BE49-F238E27FC236}">
                    <a16:creationId xmlns:a16="http://schemas.microsoft.com/office/drawing/2014/main" id="{BF53212D-F530-584B-966C-26068530278C}"/>
                  </a:ext>
                </a:extLst>
              </p:cNvPr>
              <p:cNvGrpSpPr/>
              <p:nvPr/>
            </p:nvGrpSpPr>
            <p:grpSpPr>
              <a:xfrm>
                <a:off x="9151161" y="3211924"/>
                <a:ext cx="733435" cy="733435"/>
                <a:chOff x="6499413" y="2334175"/>
                <a:chExt cx="986444" cy="986444"/>
              </a:xfrm>
              <a:grpFill/>
            </p:grpSpPr>
            <p:sp>
              <p:nvSpPr>
                <p:cNvPr id="312" name="Oval 311">
                  <a:extLst>
                    <a:ext uri="{FF2B5EF4-FFF2-40B4-BE49-F238E27FC236}">
                      <a16:creationId xmlns:a16="http://schemas.microsoft.com/office/drawing/2014/main" id="{193B2A09-5E19-FF4F-95E8-8040E1F08A6D}"/>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sp>
              <p:nvSpPr>
                <p:cNvPr id="313" name="Oval 312">
                  <a:extLst>
                    <a:ext uri="{FF2B5EF4-FFF2-40B4-BE49-F238E27FC236}">
                      <a16:creationId xmlns:a16="http://schemas.microsoft.com/office/drawing/2014/main" id="{7C293D15-5E24-6D4F-9911-9784E7D8DF14}"/>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sp>
              <p:nvSpPr>
                <p:cNvPr id="314" name="Oval 313">
                  <a:extLst>
                    <a:ext uri="{FF2B5EF4-FFF2-40B4-BE49-F238E27FC236}">
                      <a16:creationId xmlns:a16="http://schemas.microsoft.com/office/drawing/2014/main" id="{A6AED6D6-6259-4442-B713-99979AEC4525}"/>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grpSp>
          <p:grpSp>
            <p:nvGrpSpPr>
              <p:cNvPr id="304" name="Group 303">
                <a:extLst>
                  <a:ext uri="{FF2B5EF4-FFF2-40B4-BE49-F238E27FC236}">
                    <a16:creationId xmlns:a16="http://schemas.microsoft.com/office/drawing/2014/main" id="{FECE4B2A-203F-1F47-A7B8-C97FA7B21831}"/>
                  </a:ext>
                </a:extLst>
              </p:cNvPr>
              <p:cNvGrpSpPr/>
              <p:nvPr/>
            </p:nvGrpSpPr>
            <p:grpSpPr>
              <a:xfrm>
                <a:off x="3632438" y="3624829"/>
                <a:ext cx="700392" cy="700392"/>
                <a:chOff x="6499413" y="2334175"/>
                <a:chExt cx="986444" cy="986444"/>
              </a:xfrm>
              <a:grpFill/>
            </p:grpSpPr>
            <p:sp>
              <p:nvSpPr>
                <p:cNvPr id="309" name="Oval 308">
                  <a:extLst>
                    <a:ext uri="{FF2B5EF4-FFF2-40B4-BE49-F238E27FC236}">
                      <a16:creationId xmlns:a16="http://schemas.microsoft.com/office/drawing/2014/main" id="{5F390BD5-80C5-504E-B03F-21E8C76EA053}"/>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sp>
              <p:nvSpPr>
                <p:cNvPr id="310" name="Oval 309">
                  <a:extLst>
                    <a:ext uri="{FF2B5EF4-FFF2-40B4-BE49-F238E27FC236}">
                      <a16:creationId xmlns:a16="http://schemas.microsoft.com/office/drawing/2014/main" id="{EE4668F3-B15E-4B4D-A523-29AB12E56869}"/>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sp>
              <p:nvSpPr>
                <p:cNvPr id="311" name="Oval 310">
                  <a:extLst>
                    <a:ext uri="{FF2B5EF4-FFF2-40B4-BE49-F238E27FC236}">
                      <a16:creationId xmlns:a16="http://schemas.microsoft.com/office/drawing/2014/main" id="{0E44812C-216F-9943-A9D0-3628E3E7EB5E}"/>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grpSp>
          <p:grpSp>
            <p:nvGrpSpPr>
              <p:cNvPr id="305" name="Group 304">
                <a:extLst>
                  <a:ext uri="{FF2B5EF4-FFF2-40B4-BE49-F238E27FC236}">
                    <a16:creationId xmlns:a16="http://schemas.microsoft.com/office/drawing/2014/main" id="{CE6B71E2-BF45-0343-8E91-68A064B23AA0}"/>
                  </a:ext>
                </a:extLst>
              </p:cNvPr>
              <p:cNvGrpSpPr/>
              <p:nvPr/>
            </p:nvGrpSpPr>
            <p:grpSpPr>
              <a:xfrm>
                <a:off x="10343110" y="4686863"/>
                <a:ext cx="700392" cy="700392"/>
                <a:chOff x="6499413" y="2334175"/>
                <a:chExt cx="986444" cy="986444"/>
              </a:xfrm>
              <a:grpFill/>
            </p:grpSpPr>
            <p:sp>
              <p:nvSpPr>
                <p:cNvPr id="306" name="Oval 305">
                  <a:extLst>
                    <a:ext uri="{FF2B5EF4-FFF2-40B4-BE49-F238E27FC236}">
                      <a16:creationId xmlns:a16="http://schemas.microsoft.com/office/drawing/2014/main" id="{7A55150A-8A74-7745-BE7F-83B597DD58E5}"/>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sp>
              <p:nvSpPr>
                <p:cNvPr id="307" name="Oval 306">
                  <a:extLst>
                    <a:ext uri="{FF2B5EF4-FFF2-40B4-BE49-F238E27FC236}">
                      <a16:creationId xmlns:a16="http://schemas.microsoft.com/office/drawing/2014/main" id="{DEFF7159-4960-2B4C-BBFA-DACFD20F4D22}"/>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sp>
              <p:nvSpPr>
                <p:cNvPr id="308" name="Oval 307">
                  <a:extLst>
                    <a:ext uri="{FF2B5EF4-FFF2-40B4-BE49-F238E27FC236}">
                      <a16:creationId xmlns:a16="http://schemas.microsoft.com/office/drawing/2014/main" id="{3CA4ED92-BC1C-A744-95DF-0A594632639B}"/>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grpSp>
        </p:grpSp>
      </p:grpSp>
      <p:sp>
        <p:nvSpPr>
          <p:cNvPr id="2" name="Title 1">
            <a:extLst>
              <a:ext uri="{FF2B5EF4-FFF2-40B4-BE49-F238E27FC236}">
                <a16:creationId xmlns:a16="http://schemas.microsoft.com/office/drawing/2014/main" id="{849D3216-A5E4-9F46-804F-2AEC122CB225}"/>
              </a:ext>
            </a:extLst>
          </p:cNvPr>
          <p:cNvSpPr>
            <a:spLocks noGrp="1"/>
          </p:cNvSpPr>
          <p:nvPr>
            <p:ph type="title"/>
          </p:nvPr>
        </p:nvSpPr>
        <p:spPr/>
        <p:txBody>
          <a:bodyPr/>
          <a:lstStyle/>
          <a:p>
            <a:r>
              <a:rPr lang="en-US" dirty="0"/>
              <a:t>Your supply chain can be a source of strength or vulnerability</a:t>
            </a:r>
          </a:p>
        </p:txBody>
      </p:sp>
      <p:sp>
        <p:nvSpPr>
          <p:cNvPr id="164" name="Rectangle 163">
            <a:extLst>
              <a:ext uri="{FF2B5EF4-FFF2-40B4-BE49-F238E27FC236}">
                <a16:creationId xmlns:a16="http://schemas.microsoft.com/office/drawing/2014/main" id="{A430CC4A-4F1B-0747-8222-2F79A8ECF406}"/>
              </a:ext>
            </a:extLst>
          </p:cNvPr>
          <p:cNvSpPr/>
          <p:nvPr/>
        </p:nvSpPr>
        <p:spPr>
          <a:xfrm>
            <a:off x="6670163" y="4045193"/>
            <a:ext cx="3348519" cy="1077218"/>
          </a:xfrm>
          <a:prstGeom prst="rect">
            <a:avLst/>
          </a:prstGeom>
          <a:noFill/>
        </p:spPr>
        <p:txBody>
          <a:bodyPr wrap="square" lIns="0" tIns="0" rIns="0" bIns="0">
            <a:spAutoFit/>
          </a:bodyPr>
          <a:lstStyle/>
          <a:p>
            <a:pPr marL="0" marR="0" lvl="0" indent="0" algn="ctr" defTabSz="1088776"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0AB00"/>
                </a:solidFill>
                <a:effectLst/>
                <a:uLnTx/>
                <a:uFillTx/>
                <a:latin typeface="Arial"/>
                <a:ea typeface="+mn-ea"/>
                <a:cs typeface="+mn-cs"/>
              </a:rPr>
              <a:t>A single severe event </a:t>
            </a:r>
          </a:p>
          <a:p>
            <a:pPr marL="0" marR="0" lvl="0" indent="0" algn="ctr" defTabSz="108877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that disrupts production for 100 days…could erase almost a year’s earnings in some industries</a:t>
            </a:r>
            <a:r>
              <a:rPr kumimoji="0" lang="en-US" sz="1600" b="0" i="0" u="none" strike="noStrike" kern="1200" cap="none" spc="0" normalizeH="0" baseline="30000" noProof="0" dirty="0">
                <a:ln>
                  <a:noFill/>
                </a:ln>
                <a:solidFill>
                  <a:srgbClr val="000000"/>
                </a:solidFill>
                <a:effectLst/>
                <a:uLnTx/>
                <a:uFillTx/>
                <a:latin typeface="Arial"/>
                <a:ea typeface="+mn-ea"/>
                <a:cs typeface="+mn-cs"/>
              </a:rPr>
              <a:t>2</a:t>
            </a: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65" name="TextBox 164">
            <a:extLst>
              <a:ext uri="{FF2B5EF4-FFF2-40B4-BE49-F238E27FC236}">
                <a16:creationId xmlns:a16="http://schemas.microsoft.com/office/drawing/2014/main" id="{97767A5A-1BA1-DE4D-927D-679C104F0FC2}"/>
              </a:ext>
            </a:extLst>
          </p:cNvPr>
          <p:cNvSpPr txBox="1"/>
          <p:nvPr/>
        </p:nvSpPr>
        <p:spPr>
          <a:xfrm>
            <a:off x="502948" y="6211360"/>
            <a:ext cx="4904369" cy="246221"/>
          </a:xfrm>
          <a:prstGeom prst="rect">
            <a:avLst/>
          </a:prstGeom>
          <a:noFill/>
        </p:spPr>
        <p:txBody>
          <a:bodyPr wrap="square" lIns="0" tIns="0" rIns="0" bIns="0" rtlCol="0">
            <a:spAutoFit/>
          </a:bodyPr>
          <a:lstStyle/>
          <a:p>
            <a:pPr marL="0" marR="0" lvl="0" indent="0" algn="l" defTabSz="1088776" rtl="0" eaLnBrk="1" fontAlgn="base" latinLnBrk="0" hangingPunct="1">
              <a:lnSpc>
                <a:spcPct val="100000"/>
              </a:lnSpc>
              <a:spcBef>
                <a:spcPts val="0"/>
              </a:spcBef>
              <a:spcAft>
                <a:spcPct val="0"/>
              </a:spcAft>
              <a:buClr>
                <a:srgbClr val="F0AB00"/>
              </a:buClr>
              <a:buSzPct val="80000"/>
              <a:buFontTx/>
              <a:buNone/>
              <a:tabLst/>
              <a:defRPr/>
            </a:pPr>
            <a:r>
              <a:rPr kumimoji="0" lang="en-US" sz="800" b="0" i="0" u="none" strike="noStrike" kern="0" cap="none" spc="0" normalizeH="0" baseline="30000" noProof="0" dirty="0">
                <a:ln>
                  <a:noFill/>
                </a:ln>
                <a:solidFill>
                  <a:srgbClr val="666666">
                    <a:alpha val="40000"/>
                  </a:srgbClr>
                </a:solidFill>
                <a:effectLst/>
                <a:uLnTx/>
                <a:uFillTx/>
                <a:latin typeface="Arial"/>
                <a:ea typeface="Arial Unicode MS" pitchFamily="34" charset="-128"/>
                <a:cs typeface="Arial Unicode MS" pitchFamily="34" charset="-128"/>
              </a:rPr>
              <a:t>1</a:t>
            </a:r>
            <a:r>
              <a:rPr kumimoji="0" lang="en-US" sz="800" b="0" i="0" u="none" strike="noStrike" kern="0" cap="none" spc="0" normalizeH="0" baseline="0" noProof="0" dirty="0">
                <a:ln>
                  <a:noFill/>
                </a:ln>
                <a:solidFill>
                  <a:srgbClr val="666666">
                    <a:alpha val="40000"/>
                  </a:srgbClr>
                </a:solidFill>
                <a:effectLst/>
                <a:uLnTx/>
                <a:uFillTx/>
                <a:latin typeface="Arial"/>
                <a:ea typeface="Arial Unicode MS" pitchFamily="34" charset="-128"/>
                <a:cs typeface="Arial Unicode MS" pitchFamily="34" charset="-128"/>
              </a:rPr>
              <a:t> Reshoring Index, Kearney, 2020</a:t>
            </a:r>
          </a:p>
          <a:p>
            <a:pPr marL="0" marR="0" lvl="0" indent="0" algn="l" defTabSz="1088776" rtl="0" eaLnBrk="1" fontAlgn="base" latinLnBrk="0" hangingPunct="1">
              <a:lnSpc>
                <a:spcPct val="100000"/>
              </a:lnSpc>
              <a:spcBef>
                <a:spcPts val="0"/>
              </a:spcBef>
              <a:spcAft>
                <a:spcPct val="0"/>
              </a:spcAft>
              <a:buClr>
                <a:srgbClr val="F0AB00"/>
              </a:buClr>
              <a:buSzPct val="80000"/>
              <a:buFontTx/>
              <a:buNone/>
              <a:tabLst/>
              <a:defRPr/>
            </a:pPr>
            <a:r>
              <a:rPr kumimoji="0" lang="en-US" sz="800" b="0" i="0" u="none" strike="noStrike" kern="0" cap="none" spc="0" normalizeH="0" baseline="30000" noProof="0" dirty="0">
                <a:ln>
                  <a:noFill/>
                </a:ln>
                <a:solidFill>
                  <a:srgbClr val="666666">
                    <a:alpha val="40000"/>
                  </a:srgbClr>
                </a:solidFill>
                <a:effectLst/>
                <a:uLnTx/>
                <a:uFillTx/>
                <a:latin typeface="Arial"/>
                <a:ea typeface="Arial Unicode MS" pitchFamily="34" charset="-128"/>
                <a:cs typeface="Arial Unicode MS" pitchFamily="34" charset="-128"/>
              </a:rPr>
              <a:t>2</a:t>
            </a:r>
            <a:r>
              <a:rPr kumimoji="0" lang="en-US" sz="800" b="0" i="0" u="none" strike="noStrike" kern="0" cap="none" spc="0" normalizeH="0" baseline="0" noProof="0" dirty="0">
                <a:ln>
                  <a:noFill/>
                </a:ln>
                <a:solidFill>
                  <a:srgbClr val="666666">
                    <a:alpha val="40000"/>
                  </a:srgbClr>
                </a:solidFill>
                <a:effectLst/>
                <a:uLnTx/>
                <a:uFillTx/>
                <a:latin typeface="Arial"/>
                <a:ea typeface="Arial Unicode MS" pitchFamily="34" charset="-128"/>
                <a:cs typeface="Arial Unicode MS" pitchFamily="34" charset="-128"/>
              </a:rPr>
              <a:t> Risk, resilience, and rebalancing in global value chains, McKinsey Global Institute, August 6, 2020 </a:t>
            </a:r>
          </a:p>
        </p:txBody>
      </p:sp>
      <p:grpSp>
        <p:nvGrpSpPr>
          <p:cNvPr id="166" name="Group 165" descr="U.S. manufacturing executives percentage">
            <a:extLst>
              <a:ext uri="{FF2B5EF4-FFF2-40B4-BE49-F238E27FC236}">
                <a16:creationId xmlns:a16="http://schemas.microsoft.com/office/drawing/2014/main" id="{D2392BDD-A716-634C-9D67-73433A2410C6}"/>
              </a:ext>
            </a:extLst>
          </p:cNvPr>
          <p:cNvGrpSpPr/>
          <p:nvPr/>
        </p:nvGrpSpPr>
        <p:grpSpPr>
          <a:xfrm>
            <a:off x="2230901" y="4093348"/>
            <a:ext cx="3261350" cy="1245597"/>
            <a:chOff x="913433" y="3332524"/>
            <a:chExt cx="3261350" cy="1245597"/>
          </a:xfrm>
        </p:grpSpPr>
        <p:sp>
          <p:nvSpPr>
            <p:cNvPr id="167" name="Rectangle 166">
              <a:extLst>
                <a:ext uri="{FF2B5EF4-FFF2-40B4-BE49-F238E27FC236}">
                  <a16:creationId xmlns:a16="http://schemas.microsoft.com/office/drawing/2014/main" id="{8C2F2B82-FE9E-F145-802F-B72535241B1C}"/>
                </a:ext>
              </a:extLst>
            </p:cNvPr>
            <p:cNvSpPr/>
            <p:nvPr/>
          </p:nvSpPr>
          <p:spPr>
            <a:xfrm>
              <a:off x="913433" y="3347015"/>
              <a:ext cx="3261350" cy="1231106"/>
            </a:xfrm>
            <a:prstGeom prst="rect">
              <a:avLst/>
            </a:prstGeom>
            <a:noFill/>
          </p:spPr>
          <p:txBody>
            <a:bodyPr wrap="square" lIns="0" tIns="0" rIns="0" bIns="0">
              <a:spAutoFit/>
            </a:bodyPr>
            <a:lstStyle/>
            <a:p>
              <a:pPr marL="914400" marR="0" lvl="0" indent="0" algn="l" defTabSz="108877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of U.S. manufacturing executives have started</a:t>
              </a:r>
            </a:p>
            <a:p>
              <a:pPr marL="0" marR="0" lvl="0" indent="0" algn="ctr" defTabSz="108877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buying more supplies in the United States in response to COVID-related supply disruptions</a:t>
              </a:r>
              <a:r>
                <a:rPr kumimoji="0" lang="en-US" sz="1600" b="0" i="0" u="none" strike="noStrike" kern="1200" cap="none" spc="0" normalizeH="0" baseline="30000" noProof="0" dirty="0">
                  <a:ln>
                    <a:noFill/>
                  </a:ln>
                  <a:solidFill>
                    <a:srgbClr val="000000"/>
                  </a:solidFill>
                  <a:effectLst/>
                  <a:uLnTx/>
                  <a:uFillTx/>
                  <a:latin typeface="Arial"/>
                  <a:ea typeface="+mn-ea"/>
                  <a:cs typeface="+mn-cs"/>
                </a:rPr>
                <a:t>1</a:t>
              </a:r>
            </a:p>
          </p:txBody>
        </p:sp>
        <p:sp>
          <p:nvSpPr>
            <p:cNvPr id="168" name="TextBox 167">
              <a:extLst>
                <a:ext uri="{FF2B5EF4-FFF2-40B4-BE49-F238E27FC236}">
                  <a16:creationId xmlns:a16="http://schemas.microsoft.com/office/drawing/2014/main" id="{97705B10-557A-874D-A8F3-D224476FDF3A}"/>
                </a:ext>
              </a:extLst>
            </p:cNvPr>
            <p:cNvSpPr txBox="1"/>
            <p:nvPr/>
          </p:nvSpPr>
          <p:spPr>
            <a:xfrm>
              <a:off x="969046" y="3332524"/>
              <a:ext cx="767839" cy="461665"/>
            </a:xfrm>
            <a:prstGeom prst="rect">
              <a:avLst/>
            </a:prstGeom>
            <a:noFill/>
          </p:spPr>
          <p:txBody>
            <a:bodyPr wrap="none" lIns="0" tIns="0" rIns="0" bIns="0" rtlCol="0">
              <a:spAutoFit/>
            </a:bodyPr>
            <a:lstStyle/>
            <a:p>
              <a:pPr marL="0" marR="0" lvl="0" indent="0" algn="ctr" defTabSz="1088776" rtl="0" eaLnBrk="1" fontAlgn="base" latinLnBrk="0" hangingPunct="1">
                <a:lnSpc>
                  <a:spcPct val="100000"/>
                </a:lnSpc>
                <a:spcBef>
                  <a:spcPct val="50000"/>
                </a:spcBef>
                <a:spcAft>
                  <a:spcPct val="0"/>
                </a:spcAft>
                <a:buClr>
                  <a:srgbClr val="F0AB00"/>
                </a:buClr>
                <a:buSzPct val="80000"/>
                <a:buFontTx/>
                <a:buNone/>
                <a:tabLst/>
                <a:defRPr/>
              </a:pPr>
              <a:r>
                <a:rPr kumimoji="0" lang="en-US" sz="3000" b="1" i="0" u="none" strike="noStrike" kern="1200" cap="none" spc="0" normalizeH="0" baseline="0" noProof="0" dirty="0">
                  <a:ln>
                    <a:noFill/>
                  </a:ln>
                  <a:solidFill>
                    <a:srgbClr val="F0AB00"/>
                  </a:solidFill>
                  <a:effectLst/>
                  <a:uLnTx/>
                  <a:uFillTx/>
                  <a:latin typeface="Arial"/>
                  <a:ea typeface="+mn-ea"/>
                  <a:cs typeface="+mn-cs"/>
                </a:rPr>
                <a:t>52%</a:t>
              </a:r>
              <a:endParaRPr kumimoji="0" lang="en-US" sz="3000" b="0" i="0" u="none" strike="noStrike" kern="0" cap="none" spc="0" normalizeH="0" baseline="0" noProof="0" dirty="0">
                <a:ln>
                  <a:noFill/>
                </a:ln>
                <a:solidFill>
                  <a:srgbClr val="F0AB00"/>
                </a:solidFill>
                <a:effectLst/>
                <a:uLnTx/>
                <a:uFillTx/>
                <a:latin typeface="Arial"/>
                <a:ea typeface="Arial Unicode MS" pitchFamily="34" charset="-128"/>
                <a:cs typeface="Arial Unicode MS" pitchFamily="34" charset="-128"/>
              </a:endParaRPr>
            </a:p>
          </p:txBody>
        </p:sp>
      </p:grpSp>
      <p:pic>
        <p:nvPicPr>
          <p:cNvPr id="169" name="Picture 168">
            <a:extLst>
              <a:ext uri="{FF2B5EF4-FFF2-40B4-BE49-F238E27FC236}">
                <a16:creationId xmlns:a16="http://schemas.microsoft.com/office/drawing/2014/main" id="{4D853159-E144-8F43-BF20-3AC3B0D083FC}"/>
              </a:ext>
              <a:ext uri="{C183D7F6-B498-43B3-948B-1728B52AA6E4}">
                <adec:decorative xmlns:adec="http://schemas.microsoft.com/office/drawing/2017/decorative" val="1"/>
              </a:ext>
            </a:extLst>
          </p:cNvPr>
          <p:cNvPicPr>
            <a:picLocks noChangeAspect="1"/>
          </p:cNvPicPr>
          <p:nvPr/>
        </p:nvPicPr>
        <p:blipFill>
          <a:blip r:embed="rId4"/>
          <a:srcRect/>
          <a:stretch/>
        </p:blipFill>
        <p:spPr>
          <a:xfrm>
            <a:off x="7416147" y="2033690"/>
            <a:ext cx="1856550" cy="1856550"/>
          </a:xfrm>
          <a:prstGeom prst="rect">
            <a:avLst/>
          </a:prstGeom>
        </p:spPr>
      </p:pic>
      <p:pic>
        <p:nvPicPr>
          <p:cNvPr id="170" name="Picture 169">
            <a:extLst>
              <a:ext uri="{FF2B5EF4-FFF2-40B4-BE49-F238E27FC236}">
                <a16:creationId xmlns:a16="http://schemas.microsoft.com/office/drawing/2014/main" id="{6B7DBC15-816E-3742-ADF2-44CD10C8B546}"/>
              </a:ext>
              <a:ext uri="{C183D7F6-B498-43B3-948B-1728B52AA6E4}">
                <adec:decorative xmlns:adec="http://schemas.microsoft.com/office/drawing/2017/decorative" val="1"/>
              </a:ext>
            </a:extLst>
          </p:cNvPr>
          <p:cNvPicPr>
            <a:picLocks noChangeAspect="1"/>
          </p:cNvPicPr>
          <p:nvPr/>
        </p:nvPicPr>
        <p:blipFill>
          <a:blip r:embed="rId5"/>
          <a:srcRect/>
          <a:stretch/>
        </p:blipFill>
        <p:spPr>
          <a:xfrm>
            <a:off x="2933301" y="2068526"/>
            <a:ext cx="1856550" cy="1856550"/>
          </a:xfrm>
          <a:prstGeom prst="rect">
            <a:avLst/>
          </a:prstGeom>
        </p:spPr>
      </p:pic>
    </p:spTree>
    <p:extLst>
      <p:ext uri="{BB962C8B-B14F-4D97-AF65-F5344CB8AC3E}">
        <p14:creationId xmlns:p14="http://schemas.microsoft.com/office/powerpoint/2010/main" val="1256986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0"/>
                                        </p:tgtEl>
                                        <p:attrNameLst>
                                          <p:attrName>style.visibility</p:attrName>
                                        </p:attrNameLst>
                                      </p:cBhvr>
                                      <p:to>
                                        <p:strVal val="visible"/>
                                      </p:to>
                                    </p:set>
                                    <p:anim calcmode="lin" valueType="num">
                                      <p:cBhvr>
                                        <p:cTn id="7" dur="500" fill="hold"/>
                                        <p:tgtEl>
                                          <p:spTgt spid="170"/>
                                        </p:tgtEl>
                                        <p:attrNameLst>
                                          <p:attrName>ppt_w</p:attrName>
                                        </p:attrNameLst>
                                      </p:cBhvr>
                                      <p:tavLst>
                                        <p:tav tm="0">
                                          <p:val>
                                            <p:fltVal val="0"/>
                                          </p:val>
                                        </p:tav>
                                        <p:tav tm="100000">
                                          <p:val>
                                            <p:strVal val="#ppt_w"/>
                                          </p:val>
                                        </p:tav>
                                      </p:tavLst>
                                    </p:anim>
                                    <p:anim calcmode="lin" valueType="num">
                                      <p:cBhvr>
                                        <p:cTn id="8" dur="500" fill="hold"/>
                                        <p:tgtEl>
                                          <p:spTgt spid="170"/>
                                        </p:tgtEl>
                                        <p:attrNameLst>
                                          <p:attrName>ppt_h</p:attrName>
                                        </p:attrNameLst>
                                      </p:cBhvr>
                                      <p:tavLst>
                                        <p:tav tm="0">
                                          <p:val>
                                            <p:fltVal val="0"/>
                                          </p:val>
                                        </p:tav>
                                        <p:tav tm="100000">
                                          <p:val>
                                            <p:strVal val="#ppt_h"/>
                                          </p:val>
                                        </p:tav>
                                      </p:tavLst>
                                    </p:anim>
                                    <p:animEffect transition="in" filter="fade">
                                      <p:cBhvr>
                                        <p:cTn id="9" dur="500"/>
                                        <p:tgtEl>
                                          <p:spTgt spid="170"/>
                                        </p:tgtEl>
                                      </p:cBhvr>
                                    </p:animEffect>
                                  </p:childTnLst>
                                </p:cTn>
                              </p:par>
                            </p:childTnLst>
                          </p:cTn>
                        </p:par>
                        <p:par>
                          <p:cTn id="10" fill="hold">
                            <p:stCondLst>
                              <p:cond delay="500"/>
                            </p:stCondLst>
                            <p:childTnLst>
                              <p:par>
                                <p:cTn id="11" presetID="10" presetClass="entr" presetSubtype="0" fill="hold" nodeType="afterEffect">
                                  <p:stCondLst>
                                    <p:cond delay="200"/>
                                  </p:stCondLst>
                                  <p:childTnLst>
                                    <p:set>
                                      <p:cBhvr>
                                        <p:cTn id="12" dur="1" fill="hold">
                                          <p:stCondLst>
                                            <p:cond delay="0"/>
                                          </p:stCondLst>
                                        </p:cTn>
                                        <p:tgtEl>
                                          <p:spTgt spid="166"/>
                                        </p:tgtEl>
                                        <p:attrNameLst>
                                          <p:attrName>style.visibility</p:attrName>
                                        </p:attrNameLst>
                                      </p:cBhvr>
                                      <p:to>
                                        <p:strVal val="visible"/>
                                      </p:to>
                                    </p:set>
                                    <p:animEffect transition="in" filter="fade">
                                      <p:cBhvr>
                                        <p:cTn id="13" dur="500"/>
                                        <p:tgtEl>
                                          <p:spTgt spid="166"/>
                                        </p:tgtEl>
                                      </p:cBhvr>
                                    </p:animEffect>
                                  </p:childTnLst>
                                </p:cTn>
                              </p:par>
                            </p:childTnLst>
                          </p:cTn>
                        </p:par>
                        <p:par>
                          <p:cTn id="14" fill="hold">
                            <p:stCondLst>
                              <p:cond delay="1200"/>
                            </p:stCondLst>
                            <p:childTnLst>
                              <p:par>
                                <p:cTn id="15" presetID="53" presetClass="entr" presetSubtype="16" fill="hold" nodeType="afterEffect">
                                  <p:stCondLst>
                                    <p:cond delay="0"/>
                                  </p:stCondLst>
                                  <p:childTnLst>
                                    <p:set>
                                      <p:cBhvr>
                                        <p:cTn id="16" dur="1" fill="hold">
                                          <p:stCondLst>
                                            <p:cond delay="0"/>
                                          </p:stCondLst>
                                        </p:cTn>
                                        <p:tgtEl>
                                          <p:spTgt spid="169"/>
                                        </p:tgtEl>
                                        <p:attrNameLst>
                                          <p:attrName>style.visibility</p:attrName>
                                        </p:attrNameLst>
                                      </p:cBhvr>
                                      <p:to>
                                        <p:strVal val="visible"/>
                                      </p:to>
                                    </p:set>
                                    <p:anim calcmode="lin" valueType="num">
                                      <p:cBhvr>
                                        <p:cTn id="17" dur="500" fill="hold"/>
                                        <p:tgtEl>
                                          <p:spTgt spid="169"/>
                                        </p:tgtEl>
                                        <p:attrNameLst>
                                          <p:attrName>ppt_w</p:attrName>
                                        </p:attrNameLst>
                                      </p:cBhvr>
                                      <p:tavLst>
                                        <p:tav tm="0">
                                          <p:val>
                                            <p:fltVal val="0"/>
                                          </p:val>
                                        </p:tav>
                                        <p:tav tm="100000">
                                          <p:val>
                                            <p:strVal val="#ppt_w"/>
                                          </p:val>
                                        </p:tav>
                                      </p:tavLst>
                                    </p:anim>
                                    <p:anim calcmode="lin" valueType="num">
                                      <p:cBhvr>
                                        <p:cTn id="18" dur="500" fill="hold"/>
                                        <p:tgtEl>
                                          <p:spTgt spid="169"/>
                                        </p:tgtEl>
                                        <p:attrNameLst>
                                          <p:attrName>ppt_h</p:attrName>
                                        </p:attrNameLst>
                                      </p:cBhvr>
                                      <p:tavLst>
                                        <p:tav tm="0">
                                          <p:val>
                                            <p:fltVal val="0"/>
                                          </p:val>
                                        </p:tav>
                                        <p:tav tm="100000">
                                          <p:val>
                                            <p:strVal val="#ppt_h"/>
                                          </p:val>
                                        </p:tav>
                                      </p:tavLst>
                                    </p:anim>
                                    <p:animEffect transition="in" filter="fade">
                                      <p:cBhvr>
                                        <p:cTn id="19" dur="500"/>
                                        <p:tgtEl>
                                          <p:spTgt spid="169"/>
                                        </p:tgtEl>
                                      </p:cBhvr>
                                    </p:animEffect>
                                  </p:childTnLst>
                                </p:cTn>
                              </p:par>
                            </p:childTnLst>
                          </p:cTn>
                        </p:par>
                        <p:par>
                          <p:cTn id="20" fill="hold">
                            <p:stCondLst>
                              <p:cond delay="1700"/>
                            </p:stCondLst>
                            <p:childTnLst>
                              <p:par>
                                <p:cTn id="21" presetID="10" presetClass="entr" presetSubtype="0" fill="hold" grpId="0" nodeType="afterEffect">
                                  <p:stCondLst>
                                    <p:cond delay="200"/>
                                  </p:stCondLst>
                                  <p:childTnLst>
                                    <p:set>
                                      <p:cBhvr>
                                        <p:cTn id="22" dur="1" fill="hold">
                                          <p:stCondLst>
                                            <p:cond delay="0"/>
                                          </p:stCondLst>
                                        </p:cTn>
                                        <p:tgtEl>
                                          <p:spTgt spid="164"/>
                                        </p:tgtEl>
                                        <p:attrNameLst>
                                          <p:attrName>style.visibility</p:attrName>
                                        </p:attrNameLst>
                                      </p:cBhvr>
                                      <p:to>
                                        <p:strVal val="visible"/>
                                      </p:to>
                                    </p:set>
                                    <p:animEffect transition="in" filter="fade">
                                      <p:cBhvr>
                                        <p:cTn id="23" dur="50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 name="Picture 154" descr="Strategies intended to reduce costs have actually exposed risk">
            <a:extLst>
              <a:ext uri="{FF2B5EF4-FFF2-40B4-BE49-F238E27FC236}">
                <a16:creationId xmlns:a16="http://schemas.microsoft.com/office/drawing/2014/main" id="{8C84773C-A663-004A-9625-D6F1BB1EA91F}"/>
              </a:ext>
            </a:extLst>
          </p:cNvPr>
          <p:cNvPicPr>
            <a:picLocks noChangeAspect="1"/>
          </p:cNvPicPr>
          <p:nvPr/>
        </p:nvPicPr>
        <p:blipFill>
          <a:blip r:embed="rId3">
            <a:alphaModFix amt="40000"/>
          </a:blip>
          <a:stretch>
            <a:fillRect/>
          </a:stretch>
        </p:blipFill>
        <p:spPr>
          <a:xfrm>
            <a:off x="488068" y="1377420"/>
            <a:ext cx="11180151" cy="4754369"/>
          </a:xfrm>
          <a:prstGeom prst="rect">
            <a:avLst/>
          </a:prstGeom>
        </p:spPr>
      </p:pic>
      <p:grpSp>
        <p:nvGrpSpPr>
          <p:cNvPr id="3" name="Dots">
            <a:extLst>
              <a:ext uri="{FF2B5EF4-FFF2-40B4-BE49-F238E27FC236}">
                <a16:creationId xmlns:a16="http://schemas.microsoft.com/office/drawing/2014/main" id="{D6ACAE5D-EA45-2941-A56F-2953B1E2408E}"/>
              </a:ext>
              <a:ext uri="{C183D7F6-B498-43B3-948B-1728B52AA6E4}">
                <adec:decorative xmlns:adec="http://schemas.microsoft.com/office/drawing/2017/decorative" val="1"/>
              </a:ext>
            </a:extLst>
          </p:cNvPr>
          <p:cNvGrpSpPr/>
          <p:nvPr/>
        </p:nvGrpSpPr>
        <p:grpSpPr>
          <a:xfrm>
            <a:off x="871939" y="1824563"/>
            <a:ext cx="10266120" cy="4379804"/>
            <a:chOff x="871939" y="1824563"/>
            <a:chExt cx="10266120" cy="4379804"/>
          </a:xfrm>
          <a:noFill/>
        </p:grpSpPr>
        <p:grpSp>
          <p:nvGrpSpPr>
            <p:cNvPr id="173" name="customer dots">
              <a:extLst>
                <a:ext uri="{FF2B5EF4-FFF2-40B4-BE49-F238E27FC236}">
                  <a16:creationId xmlns:a16="http://schemas.microsoft.com/office/drawing/2014/main" id="{3438D18F-AC80-4945-8B7B-BA1FF24EBD0E}"/>
                </a:ext>
              </a:extLst>
            </p:cNvPr>
            <p:cNvGrpSpPr/>
            <p:nvPr/>
          </p:nvGrpSpPr>
          <p:grpSpPr>
            <a:xfrm>
              <a:off x="2002055" y="2177933"/>
              <a:ext cx="8925443" cy="3646863"/>
              <a:chOff x="2002055" y="2177933"/>
              <a:chExt cx="8925443" cy="3646863"/>
            </a:xfrm>
            <a:grpFill/>
          </p:grpSpPr>
          <p:grpSp>
            <p:nvGrpSpPr>
              <p:cNvPr id="174" name="Group 173">
                <a:extLst>
                  <a:ext uri="{FF2B5EF4-FFF2-40B4-BE49-F238E27FC236}">
                    <a16:creationId xmlns:a16="http://schemas.microsoft.com/office/drawing/2014/main" id="{23535590-6621-3648-8EAF-98A611128274}"/>
                  </a:ext>
                </a:extLst>
              </p:cNvPr>
              <p:cNvGrpSpPr/>
              <p:nvPr/>
            </p:nvGrpSpPr>
            <p:grpSpPr>
              <a:xfrm>
                <a:off x="10123589" y="2610196"/>
                <a:ext cx="720782" cy="720782"/>
                <a:chOff x="6499413" y="2334175"/>
                <a:chExt cx="986444" cy="986444"/>
              </a:xfrm>
              <a:grpFill/>
            </p:grpSpPr>
            <p:sp>
              <p:nvSpPr>
                <p:cNvPr id="195" name="Oval 194">
                  <a:extLst>
                    <a:ext uri="{FF2B5EF4-FFF2-40B4-BE49-F238E27FC236}">
                      <a16:creationId xmlns:a16="http://schemas.microsoft.com/office/drawing/2014/main" id="{D9E3740D-27FC-0A44-84DA-05B8B11E6134}"/>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96" name="Oval 195">
                  <a:extLst>
                    <a:ext uri="{FF2B5EF4-FFF2-40B4-BE49-F238E27FC236}">
                      <a16:creationId xmlns:a16="http://schemas.microsoft.com/office/drawing/2014/main" id="{51E4BFB4-9B99-4D46-923F-68AAA28A625F}"/>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97" name="Oval 196">
                  <a:extLst>
                    <a:ext uri="{FF2B5EF4-FFF2-40B4-BE49-F238E27FC236}">
                      <a16:creationId xmlns:a16="http://schemas.microsoft.com/office/drawing/2014/main" id="{ACF20BF9-C6AA-8643-AE76-6B1DF937D636}"/>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175" name="Group 174">
                <a:extLst>
                  <a:ext uri="{FF2B5EF4-FFF2-40B4-BE49-F238E27FC236}">
                    <a16:creationId xmlns:a16="http://schemas.microsoft.com/office/drawing/2014/main" id="{E0D4FA9F-9CD3-FE46-AF4C-5855166FA393}"/>
                  </a:ext>
                </a:extLst>
              </p:cNvPr>
              <p:cNvGrpSpPr/>
              <p:nvPr/>
            </p:nvGrpSpPr>
            <p:grpSpPr>
              <a:xfrm>
                <a:off x="2002055" y="2685010"/>
                <a:ext cx="720782" cy="720782"/>
                <a:chOff x="6499413" y="2334175"/>
                <a:chExt cx="986444" cy="986444"/>
              </a:xfrm>
              <a:grpFill/>
            </p:grpSpPr>
            <p:sp>
              <p:nvSpPr>
                <p:cNvPr id="192" name="Oval 191">
                  <a:extLst>
                    <a:ext uri="{FF2B5EF4-FFF2-40B4-BE49-F238E27FC236}">
                      <a16:creationId xmlns:a16="http://schemas.microsoft.com/office/drawing/2014/main" id="{C5330319-6CBE-F24D-AF03-3261ABB6F359}"/>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93" name="Oval 192">
                  <a:extLst>
                    <a:ext uri="{FF2B5EF4-FFF2-40B4-BE49-F238E27FC236}">
                      <a16:creationId xmlns:a16="http://schemas.microsoft.com/office/drawing/2014/main" id="{22D2B2AE-6C3B-5241-BF3E-0E3DC8C91552}"/>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94" name="Oval 193">
                  <a:extLst>
                    <a:ext uri="{FF2B5EF4-FFF2-40B4-BE49-F238E27FC236}">
                      <a16:creationId xmlns:a16="http://schemas.microsoft.com/office/drawing/2014/main" id="{FA6BA118-ACEB-9E42-85E4-1593D7A758A4}"/>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176" name="Group 175">
                <a:extLst>
                  <a:ext uri="{FF2B5EF4-FFF2-40B4-BE49-F238E27FC236}">
                    <a16:creationId xmlns:a16="http://schemas.microsoft.com/office/drawing/2014/main" id="{0F429804-6E27-3549-AA52-A4166044B176}"/>
                  </a:ext>
                </a:extLst>
              </p:cNvPr>
              <p:cNvGrpSpPr/>
              <p:nvPr/>
            </p:nvGrpSpPr>
            <p:grpSpPr>
              <a:xfrm>
                <a:off x="5385335" y="2177933"/>
                <a:ext cx="720782" cy="720782"/>
                <a:chOff x="6499413" y="2334175"/>
                <a:chExt cx="986444" cy="986444"/>
              </a:xfrm>
              <a:grpFill/>
            </p:grpSpPr>
            <p:sp>
              <p:nvSpPr>
                <p:cNvPr id="189" name="Oval 188">
                  <a:extLst>
                    <a:ext uri="{FF2B5EF4-FFF2-40B4-BE49-F238E27FC236}">
                      <a16:creationId xmlns:a16="http://schemas.microsoft.com/office/drawing/2014/main" id="{9F9F24B3-1C19-BC46-986D-BF5D69FD535E}"/>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90" name="Oval 189">
                  <a:extLst>
                    <a:ext uri="{FF2B5EF4-FFF2-40B4-BE49-F238E27FC236}">
                      <a16:creationId xmlns:a16="http://schemas.microsoft.com/office/drawing/2014/main" id="{A98A485F-0F2A-2844-A9A6-B1ED07233605}"/>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91" name="Oval 190">
                  <a:extLst>
                    <a:ext uri="{FF2B5EF4-FFF2-40B4-BE49-F238E27FC236}">
                      <a16:creationId xmlns:a16="http://schemas.microsoft.com/office/drawing/2014/main" id="{C7EE4DEE-3002-8946-A3AF-6CF3B0802439}"/>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177" name="Group 176">
                <a:extLst>
                  <a:ext uri="{FF2B5EF4-FFF2-40B4-BE49-F238E27FC236}">
                    <a16:creationId xmlns:a16="http://schemas.microsoft.com/office/drawing/2014/main" id="{73F68FD6-3E96-254C-B53C-4CEF8A80E04D}"/>
                  </a:ext>
                </a:extLst>
              </p:cNvPr>
              <p:cNvGrpSpPr/>
              <p:nvPr/>
            </p:nvGrpSpPr>
            <p:grpSpPr>
              <a:xfrm>
                <a:off x="4121800" y="4031671"/>
                <a:ext cx="720782" cy="720782"/>
                <a:chOff x="6499413" y="2334175"/>
                <a:chExt cx="986444" cy="986444"/>
              </a:xfrm>
              <a:grpFill/>
            </p:grpSpPr>
            <p:sp>
              <p:nvSpPr>
                <p:cNvPr id="186" name="Oval 185">
                  <a:extLst>
                    <a:ext uri="{FF2B5EF4-FFF2-40B4-BE49-F238E27FC236}">
                      <a16:creationId xmlns:a16="http://schemas.microsoft.com/office/drawing/2014/main" id="{705CC844-CEE8-5B47-8152-B532C5F6AE06}"/>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87" name="Oval 186">
                  <a:extLst>
                    <a:ext uri="{FF2B5EF4-FFF2-40B4-BE49-F238E27FC236}">
                      <a16:creationId xmlns:a16="http://schemas.microsoft.com/office/drawing/2014/main" id="{FE12BBFB-8153-F04F-973B-D895BF7399FD}"/>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88" name="Oval 187">
                  <a:extLst>
                    <a:ext uri="{FF2B5EF4-FFF2-40B4-BE49-F238E27FC236}">
                      <a16:creationId xmlns:a16="http://schemas.microsoft.com/office/drawing/2014/main" id="{37EC028F-63F2-F947-BFD3-D3B097583DD3}"/>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178" name="Group 177">
                <a:extLst>
                  <a:ext uri="{FF2B5EF4-FFF2-40B4-BE49-F238E27FC236}">
                    <a16:creationId xmlns:a16="http://schemas.microsoft.com/office/drawing/2014/main" id="{8DF2319D-F771-7E43-A748-D148C64D65D9}"/>
                  </a:ext>
                </a:extLst>
              </p:cNvPr>
              <p:cNvGrpSpPr/>
              <p:nvPr/>
            </p:nvGrpSpPr>
            <p:grpSpPr>
              <a:xfrm>
                <a:off x="10206716" y="5104014"/>
                <a:ext cx="720782" cy="720782"/>
                <a:chOff x="6499413" y="2334175"/>
                <a:chExt cx="986444" cy="986444"/>
              </a:xfrm>
              <a:grpFill/>
            </p:grpSpPr>
            <p:sp>
              <p:nvSpPr>
                <p:cNvPr id="183" name="Oval 182">
                  <a:extLst>
                    <a:ext uri="{FF2B5EF4-FFF2-40B4-BE49-F238E27FC236}">
                      <a16:creationId xmlns:a16="http://schemas.microsoft.com/office/drawing/2014/main" id="{78A0FEC5-20F6-8949-96F4-00CF928F1B2D}"/>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84" name="Oval 183">
                  <a:extLst>
                    <a:ext uri="{FF2B5EF4-FFF2-40B4-BE49-F238E27FC236}">
                      <a16:creationId xmlns:a16="http://schemas.microsoft.com/office/drawing/2014/main" id="{DC86EEDE-5E67-5B4D-AB57-BA157C4BC81B}"/>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85" name="Oval 184">
                  <a:extLst>
                    <a:ext uri="{FF2B5EF4-FFF2-40B4-BE49-F238E27FC236}">
                      <a16:creationId xmlns:a16="http://schemas.microsoft.com/office/drawing/2014/main" id="{0FDB6DCD-9942-4D46-84C3-A8D3DD7F7FBC}"/>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179" name="Group 178">
                <a:extLst>
                  <a:ext uri="{FF2B5EF4-FFF2-40B4-BE49-F238E27FC236}">
                    <a16:creationId xmlns:a16="http://schemas.microsoft.com/office/drawing/2014/main" id="{C2305F42-EFCF-3A4E-A724-630CB3195DA7}"/>
                  </a:ext>
                </a:extLst>
              </p:cNvPr>
              <p:cNvGrpSpPr/>
              <p:nvPr/>
            </p:nvGrpSpPr>
            <p:grpSpPr>
              <a:xfrm>
                <a:off x="6391174" y="4879570"/>
                <a:ext cx="720782" cy="720782"/>
                <a:chOff x="6499413" y="2334175"/>
                <a:chExt cx="986444" cy="986444"/>
              </a:xfrm>
              <a:grpFill/>
            </p:grpSpPr>
            <p:sp>
              <p:nvSpPr>
                <p:cNvPr id="180" name="Oval 179">
                  <a:extLst>
                    <a:ext uri="{FF2B5EF4-FFF2-40B4-BE49-F238E27FC236}">
                      <a16:creationId xmlns:a16="http://schemas.microsoft.com/office/drawing/2014/main" id="{674A7A56-3060-E94C-B5A1-04C206B7DCDC}"/>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81" name="Oval 180">
                  <a:extLst>
                    <a:ext uri="{FF2B5EF4-FFF2-40B4-BE49-F238E27FC236}">
                      <a16:creationId xmlns:a16="http://schemas.microsoft.com/office/drawing/2014/main" id="{54AA3D7F-3E41-D145-9D94-4340BDCD6F60}"/>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82" name="Oval 181">
                  <a:extLst>
                    <a:ext uri="{FF2B5EF4-FFF2-40B4-BE49-F238E27FC236}">
                      <a16:creationId xmlns:a16="http://schemas.microsoft.com/office/drawing/2014/main" id="{995D6011-45C8-D84F-ADDA-9DD4F693BA23}"/>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grpSp>
          <p:nvGrpSpPr>
            <p:cNvPr id="198" name="dist center dots">
              <a:extLst>
                <a:ext uri="{FF2B5EF4-FFF2-40B4-BE49-F238E27FC236}">
                  <a16:creationId xmlns:a16="http://schemas.microsoft.com/office/drawing/2014/main" id="{9BBCAF1A-ECBE-6B4E-84E8-6D88A6039DEF}"/>
                </a:ext>
              </a:extLst>
            </p:cNvPr>
            <p:cNvGrpSpPr/>
            <p:nvPr/>
          </p:nvGrpSpPr>
          <p:grpSpPr>
            <a:xfrm>
              <a:off x="2394094" y="2092668"/>
              <a:ext cx="7257164" cy="1920393"/>
              <a:chOff x="2394094" y="2092668"/>
              <a:chExt cx="7257164" cy="1920393"/>
            </a:xfrm>
            <a:grpFill/>
          </p:grpSpPr>
          <p:grpSp>
            <p:nvGrpSpPr>
              <p:cNvPr id="199" name="Group 198">
                <a:extLst>
                  <a:ext uri="{FF2B5EF4-FFF2-40B4-BE49-F238E27FC236}">
                    <a16:creationId xmlns:a16="http://schemas.microsoft.com/office/drawing/2014/main" id="{3C3875B9-931F-E241-BBB2-B1A70C4C8E42}"/>
                  </a:ext>
                </a:extLst>
              </p:cNvPr>
              <p:cNvGrpSpPr/>
              <p:nvPr/>
            </p:nvGrpSpPr>
            <p:grpSpPr>
              <a:xfrm>
                <a:off x="2394094" y="2458428"/>
                <a:ext cx="1163935" cy="1163935"/>
                <a:chOff x="6499413" y="2334175"/>
                <a:chExt cx="986444" cy="986444"/>
              </a:xfrm>
              <a:grpFill/>
            </p:grpSpPr>
            <p:sp>
              <p:nvSpPr>
                <p:cNvPr id="208" name="Oval 207">
                  <a:extLst>
                    <a:ext uri="{FF2B5EF4-FFF2-40B4-BE49-F238E27FC236}">
                      <a16:creationId xmlns:a16="http://schemas.microsoft.com/office/drawing/2014/main" id="{51771C2C-CCC9-CC45-B636-53E8D0BA3619}"/>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09" name="Oval 208">
                  <a:extLst>
                    <a:ext uri="{FF2B5EF4-FFF2-40B4-BE49-F238E27FC236}">
                      <a16:creationId xmlns:a16="http://schemas.microsoft.com/office/drawing/2014/main" id="{8FFD80BC-2AD7-F64C-B1F1-59D046ECF097}"/>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10" name="Oval 209">
                  <a:extLst>
                    <a:ext uri="{FF2B5EF4-FFF2-40B4-BE49-F238E27FC236}">
                      <a16:creationId xmlns:a16="http://schemas.microsoft.com/office/drawing/2014/main" id="{A2A17DF0-107D-F049-8DB4-AA511F296216}"/>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200" name="Group 199">
                <a:extLst>
                  <a:ext uri="{FF2B5EF4-FFF2-40B4-BE49-F238E27FC236}">
                    <a16:creationId xmlns:a16="http://schemas.microsoft.com/office/drawing/2014/main" id="{C499E0A5-0002-3E4D-9AF6-25C9B16B49FA}"/>
                  </a:ext>
                </a:extLst>
              </p:cNvPr>
              <p:cNvGrpSpPr/>
              <p:nvPr/>
            </p:nvGrpSpPr>
            <p:grpSpPr>
              <a:xfrm>
                <a:off x="6400829" y="2092668"/>
                <a:ext cx="1163935" cy="1163935"/>
                <a:chOff x="6499413" y="2334175"/>
                <a:chExt cx="986444" cy="986444"/>
              </a:xfrm>
              <a:grpFill/>
            </p:grpSpPr>
            <p:sp>
              <p:nvSpPr>
                <p:cNvPr id="205" name="Oval 204">
                  <a:extLst>
                    <a:ext uri="{FF2B5EF4-FFF2-40B4-BE49-F238E27FC236}">
                      <a16:creationId xmlns:a16="http://schemas.microsoft.com/office/drawing/2014/main" id="{673E0A1C-86A7-354A-9937-4C5AF5317F3F}"/>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06" name="Oval 205">
                  <a:extLst>
                    <a:ext uri="{FF2B5EF4-FFF2-40B4-BE49-F238E27FC236}">
                      <a16:creationId xmlns:a16="http://schemas.microsoft.com/office/drawing/2014/main" id="{4CEFA39B-B8AB-6940-AF86-F86AEEFABF35}"/>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07" name="Oval 206">
                  <a:extLst>
                    <a:ext uri="{FF2B5EF4-FFF2-40B4-BE49-F238E27FC236}">
                      <a16:creationId xmlns:a16="http://schemas.microsoft.com/office/drawing/2014/main" id="{2A2A9C1A-447F-2540-AD70-E71021B2273F}"/>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201" name="Group 200">
                <a:extLst>
                  <a:ext uri="{FF2B5EF4-FFF2-40B4-BE49-F238E27FC236}">
                    <a16:creationId xmlns:a16="http://schemas.microsoft.com/office/drawing/2014/main" id="{6C738DE9-883A-224A-B935-687CF1BE0CDD}"/>
                  </a:ext>
                </a:extLst>
              </p:cNvPr>
              <p:cNvGrpSpPr/>
              <p:nvPr/>
            </p:nvGrpSpPr>
            <p:grpSpPr>
              <a:xfrm>
                <a:off x="8487323" y="2849126"/>
                <a:ext cx="1163935" cy="1163935"/>
                <a:chOff x="6499413" y="2334175"/>
                <a:chExt cx="986444" cy="986444"/>
              </a:xfrm>
              <a:grpFill/>
            </p:grpSpPr>
            <p:sp>
              <p:nvSpPr>
                <p:cNvPr id="202" name="Oval 201">
                  <a:extLst>
                    <a:ext uri="{FF2B5EF4-FFF2-40B4-BE49-F238E27FC236}">
                      <a16:creationId xmlns:a16="http://schemas.microsoft.com/office/drawing/2014/main" id="{345E0807-922B-654D-88C3-8C3A931C25C7}"/>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03" name="Oval 202">
                  <a:extLst>
                    <a:ext uri="{FF2B5EF4-FFF2-40B4-BE49-F238E27FC236}">
                      <a16:creationId xmlns:a16="http://schemas.microsoft.com/office/drawing/2014/main" id="{6877826B-C7B6-FD4E-8E05-603E2E405A3E}"/>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04" name="Oval 203">
                  <a:extLst>
                    <a:ext uri="{FF2B5EF4-FFF2-40B4-BE49-F238E27FC236}">
                      <a16:creationId xmlns:a16="http://schemas.microsoft.com/office/drawing/2014/main" id="{892A2C48-99B1-BD45-879B-6D23DE0BB975}"/>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grpSp>
          <p:nvGrpSpPr>
            <p:cNvPr id="211" name="distributor dots">
              <a:extLst>
                <a:ext uri="{FF2B5EF4-FFF2-40B4-BE49-F238E27FC236}">
                  <a16:creationId xmlns:a16="http://schemas.microsoft.com/office/drawing/2014/main" id="{B9CA600F-D1BA-C643-9C30-2C4452E318F4}"/>
                </a:ext>
              </a:extLst>
            </p:cNvPr>
            <p:cNvGrpSpPr/>
            <p:nvPr/>
          </p:nvGrpSpPr>
          <p:grpSpPr>
            <a:xfrm>
              <a:off x="2901896" y="2782557"/>
              <a:ext cx="7217586" cy="1997194"/>
              <a:chOff x="2901896" y="2782557"/>
              <a:chExt cx="7217586" cy="1997194"/>
            </a:xfrm>
            <a:grpFill/>
          </p:grpSpPr>
          <p:grpSp>
            <p:nvGrpSpPr>
              <p:cNvPr id="212" name="Group 211">
                <a:extLst>
                  <a:ext uri="{FF2B5EF4-FFF2-40B4-BE49-F238E27FC236}">
                    <a16:creationId xmlns:a16="http://schemas.microsoft.com/office/drawing/2014/main" id="{B63768D0-61CE-0640-B4AF-A9B48616E16F}"/>
                  </a:ext>
                </a:extLst>
              </p:cNvPr>
              <p:cNvGrpSpPr/>
              <p:nvPr/>
            </p:nvGrpSpPr>
            <p:grpSpPr>
              <a:xfrm>
                <a:off x="2901896" y="2782557"/>
                <a:ext cx="1024605" cy="1024605"/>
                <a:chOff x="6499413" y="2334175"/>
                <a:chExt cx="986444" cy="986444"/>
              </a:xfrm>
              <a:grpFill/>
            </p:grpSpPr>
            <p:sp>
              <p:nvSpPr>
                <p:cNvPr id="221" name="Oval 220">
                  <a:extLst>
                    <a:ext uri="{FF2B5EF4-FFF2-40B4-BE49-F238E27FC236}">
                      <a16:creationId xmlns:a16="http://schemas.microsoft.com/office/drawing/2014/main" id="{E52195E2-8E19-0045-B4BF-9DD577529749}"/>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22" name="Oval 221">
                  <a:extLst>
                    <a:ext uri="{FF2B5EF4-FFF2-40B4-BE49-F238E27FC236}">
                      <a16:creationId xmlns:a16="http://schemas.microsoft.com/office/drawing/2014/main" id="{E09B4874-E5B5-6F48-A2E8-ACB0CBDE0ECB}"/>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23" name="Oval 222">
                  <a:extLst>
                    <a:ext uri="{FF2B5EF4-FFF2-40B4-BE49-F238E27FC236}">
                      <a16:creationId xmlns:a16="http://schemas.microsoft.com/office/drawing/2014/main" id="{BBBFC617-5DED-3744-B5FA-B0DB37B288B5}"/>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213" name="Group 212">
                <a:extLst>
                  <a:ext uri="{FF2B5EF4-FFF2-40B4-BE49-F238E27FC236}">
                    <a16:creationId xmlns:a16="http://schemas.microsoft.com/office/drawing/2014/main" id="{361735A2-D3AC-2946-83C4-00E768D5A2E8}"/>
                  </a:ext>
                </a:extLst>
              </p:cNvPr>
              <p:cNvGrpSpPr/>
              <p:nvPr/>
            </p:nvGrpSpPr>
            <p:grpSpPr>
              <a:xfrm>
                <a:off x="6177110" y="2890622"/>
                <a:ext cx="1024605" cy="1024605"/>
                <a:chOff x="6499413" y="2334175"/>
                <a:chExt cx="986444" cy="986444"/>
              </a:xfrm>
              <a:grpFill/>
            </p:grpSpPr>
            <p:sp>
              <p:nvSpPr>
                <p:cNvPr id="218" name="Oval 217">
                  <a:extLst>
                    <a:ext uri="{FF2B5EF4-FFF2-40B4-BE49-F238E27FC236}">
                      <a16:creationId xmlns:a16="http://schemas.microsoft.com/office/drawing/2014/main" id="{CA1F5498-57C3-5F4D-8029-698F25991221}"/>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19" name="Oval 218">
                  <a:extLst>
                    <a:ext uri="{FF2B5EF4-FFF2-40B4-BE49-F238E27FC236}">
                      <a16:creationId xmlns:a16="http://schemas.microsoft.com/office/drawing/2014/main" id="{C59EAF81-1099-1B43-BD64-23D21B82ED31}"/>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20" name="Oval 219">
                  <a:extLst>
                    <a:ext uri="{FF2B5EF4-FFF2-40B4-BE49-F238E27FC236}">
                      <a16:creationId xmlns:a16="http://schemas.microsoft.com/office/drawing/2014/main" id="{B06593DF-40DB-6E4D-865D-A7744FE4C861}"/>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214" name="Group 213">
                <a:extLst>
                  <a:ext uri="{FF2B5EF4-FFF2-40B4-BE49-F238E27FC236}">
                    <a16:creationId xmlns:a16="http://schemas.microsoft.com/office/drawing/2014/main" id="{4841B0F5-E3B3-104A-BF26-6978A3414EF8}"/>
                  </a:ext>
                </a:extLst>
              </p:cNvPr>
              <p:cNvGrpSpPr/>
              <p:nvPr/>
            </p:nvGrpSpPr>
            <p:grpSpPr>
              <a:xfrm>
                <a:off x="9094877" y="3755146"/>
                <a:ext cx="1024605" cy="1024605"/>
                <a:chOff x="6499413" y="2334175"/>
                <a:chExt cx="986444" cy="986444"/>
              </a:xfrm>
              <a:grpFill/>
            </p:grpSpPr>
            <p:sp>
              <p:nvSpPr>
                <p:cNvPr id="215" name="Oval 214">
                  <a:extLst>
                    <a:ext uri="{FF2B5EF4-FFF2-40B4-BE49-F238E27FC236}">
                      <a16:creationId xmlns:a16="http://schemas.microsoft.com/office/drawing/2014/main" id="{1E983C8B-A1E7-3844-9869-6EB6295C72E9}"/>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16" name="Oval 215">
                  <a:extLst>
                    <a:ext uri="{FF2B5EF4-FFF2-40B4-BE49-F238E27FC236}">
                      <a16:creationId xmlns:a16="http://schemas.microsoft.com/office/drawing/2014/main" id="{E15D9349-A77C-064C-8B8F-F8EBEBF75848}"/>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17" name="Oval 216">
                  <a:extLst>
                    <a:ext uri="{FF2B5EF4-FFF2-40B4-BE49-F238E27FC236}">
                      <a16:creationId xmlns:a16="http://schemas.microsoft.com/office/drawing/2014/main" id="{0A358D85-99A8-5146-912E-5EF25AA68BD7}"/>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grpSp>
          <p:nvGrpSpPr>
            <p:cNvPr id="224" name="supplier dots">
              <a:extLst>
                <a:ext uri="{FF2B5EF4-FFF2-40B4-BE49-F238E27FC236}">
                  <a16:creationId xmlns:a16="http://schemas.microsoft.com/office/drawing/2014/main" id="{D2EC79CE-1065-7E4C-A85D-E449B8087A72}"/>
                </a:ext>
              </a:extLst>
            </p:cNvPr>
            <p:cNvGrpSpPr/>
            <p:nvPr/>
          </p:nvGrpSpPr>
          <p:grpSpPr>
            <a:xfrm>
              <a:off x="3359096" y="1868155"/>
              <a:ext cx="5737921" cy="3817682"/>
              <a:chOff x="3359096" y="1868155"/>
              <a:chExt cx="5737921" cy="3817682"/>
            </a:xfrm>
            <a:grpFill/>
          </p:grpSpPr>
          <p:grpSp>
            <p:nvGrpSpPr>
              <p:cNvPr id="225" name="Group 224">
                <a:extLst>
                  <a:ext uri="{FF2B5EF4-FFF2-40B4-BE49-F238E27FC236}">
                    <a16:creationId xmlns:a16="http://schemas.microsoft.com/office/drawing/2014/main" id="{07B5935A-BFEA-2F44-A49E-78DD504EBF70}"/>
                  </a:ext>
                </a:extLst>
              </p:cNvPr>
              <p:cNvGrpSpPr/>
              <p:nvPr/>
            </p:nvGrpSpPr>
            <p:grpSpPr>
              <a:xfrm>
                <a:off x="5096456" y="3331196"/>
                <a:ext cx="1024605" cy="1024605"/>
                <a:chOff x="6499413" y="2334175"/>
                <a:chExt cx="986444" cy="986444"/>
              </a:xfrm>
              <a:grpFill/>
            </p:grpSpPr>
            <p:sp>
              <p:nvSpPr>
                <p:cNvPr id="238" name="Oval 237">
                  <a:extLst>
                    <a:ext uri="{FF2B5EF4-FFF2-40B4-BE49-F238E27FC236}">
                      <a16:creationId xmlns:a16="http://schemas.microsoft.com/office/drawing/2014/main" id="{04E90A2D-CAD8-2A40-996E-6514DB348F76}"/>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39" name="Oval 238">
                  <a:extLst>
                    <a:ext uri="{FF2B5EF4-FFF2-40B4-BE49-F238E27FC236}">
                      <a16:creationId xmlns:a16="http://schemas.microsoft.com/office/drawing/2014/main" id="{676CC42E-3B87-FF42-89D8-A9A9B787444D}"/>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40" name="Oval 239">
                  <a:extLst>
                    <a:ext uri="{FF2B5EF4-FFF2-40B4-BE49-F238E27FC236}">
                      <a16:creationId xmlns:a16="http://schemas.microsoft.com/office/drawing/2014/main" id="{A79BE116-6CDB-074B-AF7A-20AD157CF32D}"/>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226" name="Group 225">
                <a:extLst>
                  <a:ext uri="{FF2B5EF4-FFF2-40B4-BE49-F238E27FC236}">
                    <a16:creationId xmlns:a16="http://schemas.microsoft.com/office/drawing/2014/main" id="{6BB44629-C63C-BD4E-B0F4-C7BA07E52676}"/>
                  </a:ext>
                </a:extLst>
              </p:cNvPr>
              <p:cNvGrpSpPr/>
              <p:nvPr/>
            </p:nvGrpSpPr>
            <p:grpSpPr>
              <a:xfrm>
                <a:off x="8072412" y="3189880"/>
                <a:ext cx="1024605" cy="1024605"/>
                <a:chOff x="6499413" y="2334175"/>
                <a:chExt cx="986444" cy="986444"/>
              </a:xfrm>
              <a:grpFill/>
            </p:grpSpPr>
            <p:sp>
              <p:nvSpPr>
                <p:cNvPr id="235" name="Oval 234">
                  <a:extLst>
                    <a:ext uri="{FF2B5EF4-FFF2-40B4-BE49-F238E27FC236}">
                      <a16:creationId xmlns:a16="http://schemas.microsoft.com/office/drawing/2014/main" id="{81803840-9912-4F4C-921B-E735A4FE4911}"/>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36" name="Oval 235">
                  <a:extLst>
                    <a:ext uri="{FF2B5EF4-FFF2-40B4-BE49-F238E27FC236}">
                      <a16:creationId xmlns:a16="http://schemas.microsoft.com/office/drawing/2014/main" id="{BF5E385E-A787-5940-B213-B93AF605458B}"/>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37" name="Oval 236">
                  <a:extLst>
                    <a:ext uri="{FF2B5EF4-FFF2-40B4-BE49-F238E27FC236}">
                      <a16:creationId xmlns:a16="http://schemas.microsoft.com/office/drawing/2014/main" id="{A5636731-1576-EE41-A0E0-EF64A917466D}"/>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227" name="Group 226">
                <a:extLst>
                  <a:ext uri="{FF2B5EF4-FFF2-40B4-BE49-F238E27FC236}">
                    <a16:creationId xmlns:a16="http://schemas.microsoft.com/office/drawing/2014/main" id="{DA69AC73-66D2-D94E-AE37-824C168F4013}"/>
                  </a:ext>
                </a:extLst>
              </p:cNvPr>
              <p:cNvGrpSpPr/>
              <p:nvPr/>
            </p:nvGrpSpPr>
            <p:grpSpPr>
              <a:xfrm>
                <a:off x="3359096" y="4661232"/>
                <a:ext cx="1024605" cy="1024605"/>
                <a:chOff x="6499413" y="2334175"/>
                <a:chExt cx="986444" cy="986444"/>
              </a:xfrm>
              <a:grpFill/>
            </p:grpSpPr>
            <p:sp>
              <p:nvSpPr>
                <p:cNvPr id="232" name="Oval 231">
                  <a:extLst>
                    <a:ext uri="{FF2B5EF4-FFF2-40B4-BE49-F238E27FC236}">
                      <a16:creationId xmlns:a16="http://schemas.microsoft.com/office/drawing/2014/main" id="{0CC88167-F46D-8F40-AF9C-546E9EE8E438}"/>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33" name="Oval 232">
                  <a:extLst>
                    <a:ext uri="{FF2B5EF4-FFF2-40B4-BE49-F238E27FC236}">
                      <a16:creationId xmlns:a16="http://schemas.microsoft.com/office/drawing/2014/main" id="{110ADDE1-0806-EC44-B9F1-147F46A84D37}"/>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34" name="Oval 233">
                  <a:extLst>
                    <a:ext uri="{FF2B5EF4-FFF2-40B4-BE49-F238E27FC236}">
                      <a16:creationId xmlns:a16="http://schemas.microsoft.com/office/drawing/2014/main" id="{0AED8E4C-F75B-2E48-8B0C-BC68F05D4B48}"/>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228" name="Group 227">
                <a:extLst>
                  <a:ext uri="{FF2B5EF4-FFF2-40B4-BE49-F238E27FC236}">
                    <a16:creationId xmlns:a16="http://schemas.microsoft.com/office/drawing/2014/main" id="{817587FD-9319-5540-962C-A6A13F62098B}"/>
                  </a:ext>
                </a:extLst>
              </p:cNvPr>
              <p:cNvGrpSpPr/>
              <p:nvPr/>
            </p:nvGrpSpPr>
            <p:grpSpPr>
              <a:xfrm>
                <a:off x="5877852" y="1868155"/>
                <a:ext cx="1024605" cy="1024605"/>
                <a:chOff x="6499413" y="2334175"/>
                <a:chExt cx="986444" cy="986444"/>
              </a:xfrm>
              <a:grpFill/>
            </p:grpSpPr>
            <p:sp>
              <p:nvSpPr>
                <p:cNvPr id="229" name="Oval 228">
                  <a:extLst>
                    <a:ext uri="{FF2B5EF4-FFF2-40B4-BE49-F238E27FC236}">
                      <a16:creationId xmlns:a16="http://schemas.microsoft.com/office/drawing/2014/main" id="{D882CFA8-CAFC-A348-BE94-5A8CE65A062A}"/>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30" name="Oval 229">
                  <a:extLst>
                    <a:ext uri="{FF2B5EF4-FFF2-40B4-BE49-F238E27FC236}">
                      <a16:creationId xmlns:a16="http://schemas.microsoft.com/office/drawing/2014/main" id="{DE7599A9-07C5-AE42-A4BE-ED50BB9C4E67}"/>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31" name="Oval 230">
                  <a:extLst>
                    <a:ext uri="{FF2B5EF4-FFF2-40B4-BE49-F238E27FC236}">
                      <a16:creationId xmlns:a16="http://schemas.microsoft.com/office/drawing/2014/main" id="{A3C678A4-3DFD-834D-A536-73DBA555BEC9}"/>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grpSp>
          <p:nvGrpSpPr>
            <p:cNvPr id="241" name="equiment dots">
              <a:extLst>
                <a:ext uri="{FF2B5EF4-FFF2-40B4-BE49-F238E27FC236}">
                  <a16:creationId xmlns:a16="http://schemas.microsoft.com/office/drawing/2014/main" id="{CD7021DC-3D34-0D43-9A96-59C4CA5EC1E8}"/>
                </a:ext>
              </a:extLst>
            </p:cNvPr>
            <p:cNvGrpSpPr/>
            <p:nvPr/>
          </p:nvGrpSpPr>
          <p:grpSpPr>
            <a:xfrm>
              <a:off x="3009961" y="2134163"/>
              <a:ext cx="7383842" cy="2745339"/>
              <a:chOff x="3009961" y="2134163"/>
              <a:chExt cx="7383842" cy="2745339"/>
            </a:xfrm>
            <a:grpFill/>
          </p:grpSpPr>
          <p:grpSp>
            <p:nvGrpSpPr>
              <p:cNvPr id="242" name="Group 241">
                <a:extLst>
                  <a:ext uri="{FF2B5EF4-FFF2-40B4-BE49-F238E27FC236}">
                    <a16:creationId xmlns:a16="http://schemas.microsoft.com/office/drawing/2014/main" id="{2BD6969F-FE36-F74F-9555-F88C353C6BD4}"/>
                  </a:ext>
                </a:extLst>
              </p:cNvPr>
              <p:cNvGrpSpPr/>
              <p:nvPr/>
            </p:nvGrpSpPr>
            <p:grpSpPr>
              <a:xfrm>
                <a:off x="6833816" y="3713581"/>
                <a:ext cx="1024605" cy="1024605"/>
                <a:chOff x="6499413" y="2334175"/>
                <a:chExt cx="986444" cy="986444"/>
              </a:xfrm>
              <a:grpFill/>
            </p:grpSpPr>
            <p:sp>
              <p:nvSpPr>
                <p:cNvPr id="255" name="Oval 254">
                  <a:extLst>
                    <a:ext uri="{FF2B5EF4-FFF2-40B4-BE49-F238E27FC236}">
                      <a16:creationId xmlns:a16="http://schemas.microsoft.com/office/drawing/2014/main" id="{1D8514FF-7A96-3543-88C3-3CBA906C8B1C}"/>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56" name="Oval 255">
                  <a:extLst>
                    <a:ext uri="{FF2B5EF4-FFF2-40B4-BE49-F238E27FC236}">
                      <a16:creationId xmlns:a16="http://schemas.microsoft.com/office/drawing/2014/main" id="{E83F6643-2D23-8C44-8198-3628B505CE0C}"/>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57" name="Oval 256">
                  <a:extLst>
                    <a:ext uri="{FF2B5EF4-FFF2-40B4-BE49-F238E27FC236}">
                      <a16:creationId xmlns:a16="http://schemas.microsoft.com/office/drawing/2014/main" id="{7D30A20D-295D-E047-B51C-9F5F13C4C8E8}"/>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243" name="Group 242">
                <a:extLst>
                  <a:ext uri="{FF2B5EF4-FFF2-40B4-BE49-F238E27FC236}">
                    <a16:creationId xmlns:a16="http://schemas.microsoft.com/office/drawing/2014/main" id="{8FD361D4-526F-9142-8696-B5ECC7536A05}"/>
                  </a:ext>
                </a:extLst>
              </p:cNvPr>
              <p:cNvGrpSpPr/>
              <p:nvPr/>
            </p:nvGrpSpPr>
            <p:grpSpPr>
              <a:xfrm>
                <a:off x="7399081" y="2134163"/>
                <a:ext cx="1024605" cy="1024605"/>
                <a:chOff x="6499413" y="2334175"/>
                <a:chExt cx="986444" cy="986444"/>
              </a:xfrm>
              <a:grpFill/>
            </p:grpSpPr>
            <p:sp>
              <p:nvSpPr>
                <p:cNvPr id="252" name="Oval 251">
                  <a:extLst>
                    <a:ext uri="{FF2B5EF4-FFF2-40B4-BE49-F238E27FC236}">
                      <a16:creationId xmlns:a16="http://schemas.microsoft.com/office/drawing/2014/main" id="{D060FA8A-B3C4-DA40-99A9-EAE99BBEF240}"/>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53" name="Oval 252">
                  <a:extLst>
                    <a:ext uri="{FF2B5EF4-FFF2-40B4-BE49-F238E27FC236}">
                      <a16:creationId xmlns:a16="http://schemas.microsoft.com/office/drawing/2014/main" id="{5153F0D9-D72C-4D40-80AF-C8F189170EAB}"/>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54" name="Oval 253">
                  <a:extLst>
                    <a:ext uri="{FF2B5EF4-FFF2-40B4-BE49-F238E27FC236}">
                      <a16:creationId xmlns:a16="http://schemas.microsoft.com/office/drawing/2014/main" id="{2CE4392E-35C9-0048-9A2C-995C0B87F626}"/>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244" name="Group 243">
                <a:extLst>
                  <a:ext uri="{FF2B5EF4-FFF2-40B4-BE49-F238E27FC236}">
                    <a16:creationId xmlns:a16="http://schemas.microsoft.com/office/drawing/2014/main" id="{D74D753E-5889-F84A-A3BD-AA9EB6C329E4}"/>
                  </a:ext>
                </a:extLst>
              </p:cNvPr>
              <p:cNvGrpSpPr/>
              <p:nvPr/>
            </p:nvGrpSpPr>
            <p:grpSpPr>
              <a:xfrm>
                <a:off x="9369198" y="2849057"/>
                <a:ext cx="1024605" cy="1024605"/>
                <a:chOff x="6499413" y="2334175"/>
                <a:chExt cx="986444" cy="986444"/>
              </a:xfrm>
              <a:grpFill/>
            </p:grpSpPr>
            <p:sp>
              <p:nvSpPr>
                <p:cNvPr id="249" name="Oval 248">
                  <a:extLst>
                    <a:ext uri="{FF2B5EF4-FFF2-40B4-BE49-F238E27FC236}">
                      <a16:creationId xmlns:a16="http://schemas.microsoft.com/office/drawing/2014/main" id="{D4B8DC72-9EDF-6540-83F7-B526FAB761EF}"/>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50" name="Oval 249">
                  <a:extLst>
                    <a:ext uri="{FF2B5EF4-FFF2-40B4-BE49-F238E27FC236}">
                      <a16:creationId xmlns:a16="http://schemas.microsoft.com/office/drawing/2014/main" id="{A04791FB-393C-9442-88CB-166F18B22B65}"/>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51" name="Oval 250">
                  <a:extLst>
                    <a:ext uri="{FF2B5EF4-FFF2-40B4-BE49-F238E27FC236}">
                      <a16:creationId xmlns:a16="http://schemas.microsoft.com/office/drawing/2014/main" id="{C83FC79B-6811-D140-8A92-09AD5401FEB9}"/>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245" name="Group 244">
                <a:extLst>
                  <a:ext uri="{FF2B5EF4-FFF2-40B4-BE49-F238E27FC236}">
                    <a16:creationId xmlns:a16="http://schemas.microsoft.com/office/drawing/2014/main" id="{8227EE17-AFDD-C844-A947-549C126EE01B}"/>
                  </a:ext>
                </a:extLst>
              </p:cNvPr>
              <p:cNvGrpSpPr/>
              <p:nvPr/>
            </p:nvGrpSpPr>
            <p:grpSpPr>
              <a:xfrm>
                <a:off x="3009961" y="3854897"/>
                <a:ext cx="1024605" cy="1024605"/>
                <a:chOff x="6499413" y="2334175"/>
                <a:chExt cx="986444" cy="986444"/>
              </a:xfrm>
              <a:grpFill/>
            </p:grpSpPr>
            <p:sp>
              <p:nvSpPr>
                <p:cNvPr id="246" name="Oval 245">
                  <a:extLst>
                    <a:ext uri="{FF2B5EF4-FFF2-40B4-BE49-F238E27FC236}">
                      <a16:creationId xmlns:a16="http://schemas.microsoft.com/office/drawing/2014/main" id="{DCF2C544-F5AC-A841-9A09-E1905F75B1B2}"/>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47" name="Oval 246">
                  <a:extLst>
                    <a:ext uri="{FF2B5EF4-FFF2-40B4-BE49-F238E27FC236}">
                      <a16:creationId xmlns:a16="http://schemas.microsoft.com/office/drawing/2014/main" id="{7F6937AC-EE2E-164F-83EE-4E455900197E}"/>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48" name="Oval 247">
                  <a:extLst>
                    <a:ext uri="{FF2B5EF4-FFF2-40B4-BE49-F238E27FC236}">
                      <a16:creationId xmlns:a16="http://schemas.microsoft.com/office/drawing/2014/main" id="{A2C4EB44-FA50-D640-A99A-ADFEB49BE20E}"/>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grpSp>
          <p:nvGrpSpPr>
            <p:cNvPr id="258" name="Contract dots">
              <a:extLst>
                <a:ext uri="{FF2B5EF4-FFF2-40B4-BE49-F238E27FC236}">
                  <a16:creationId xmlns:a16="http://schemas.microsoft.com/office/drawing/2014/main" id="{730A4BCD-6616-1345-A12A-D7ACC6B8C6CC}"/>
                </a:ext>
              </a:extLst>
            </p:cNvPr>
            <p:cNvGrpSpPr/>
            <p:nvPr/>
          </p:nvGrpSpPr>
          <p:grpSpPr>
            <a:xfrm>
              <a:off x="871939" y="1824563"/>
              <a:ext cx="10073337" cy="3692990"/>
              <a:chOff x="871939" y="1824563"/>
              <a:chExt cx="10073337" cy="3692990"/>
            </a:xfrm>
            <a:grpFill/>
          </p:grpSpPr>
          <p:grpSp>
            <p:nvGrpSpPr>
              <p:cNvPr id="259" name="Group 258">
                <a:extLst>
                  <a:ext uri="{FF2B5EF4-FFF2-40B4-BE49-F238E27FC236}">
                    <a16:creationId xmlns:a16="http://schemas.microsoft.com/office/drawing/2014/main" id="{06A68747-5614-4C42-9612-977826DE0048}"/>
                  </a:ext>
                </a:extLst>
              </p:cNvPr>
              <p:cNvGrpSpPr/>
              <p:nvPr/>
            </p:nvGrpSpPr>
            <p:grpSpPr>
              <a:xfrm>
                <a:off x="5952391" y="3977670"/>
                <a:ext cx="1024605" cy="1024605"/>
                <a:chOff x="6499413" y="2334175"/>
                <a:chExt cx="986444" cy="986444"/>
              </a:xfrm>
              <a:grpFill/>
            </p:grpSpPr>
            <p:sp>
              <p:nvSpPr>
                <p:cNvPr id="280" name="Oval 279">
                  <a:extLst>
                    <a:ext uri="{FF2B5EF4-FFF2-40B4-BE49-F238E27FC236}">
                      <a16:creationId xmlns:a16="http://schemas.microsoft.com/office/drawing/2014/main" id="{C7E3EC56-B6CF-F84B-806B-BA5B7383DBDA}"/>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81" name="Oval 280">
                  <a:extLst>
                    <a:ext uri="{FF2B5EF4-FFF2-40B4-BE49-F238E27FC236}">
                      <a16:creationId xmlns:a16="http://schemas.microsoft.com/office/drawing/2014/main" id="{0343D671-DD74-A84A-B126-3DC88D65F0D5}"/>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82" name="Oval 281">
                  <a:extLst>
                    <a:ext uri="{FF2B5EF4-FFF2-40B4-BE49-F238E27FC236}">
                      <a16:creationId xmlns:a16="http://schemas.microsoft.com/office/drawing/2014/main" id="{FEF2996C-C90C-1344-9584-2290662F5D89}"/>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260" name="Group 259">
                <a:extLst>
                  <a:ext uri="{FF2B5EF4-FFF2-40B4-BE49-F238E27FC236}">
                    <a16:creationId xmlns:a16="http://schemas.microsoft.com/office/drawing/2014/main" id="{FF38A205-9A16-D44A-ABAF-4C1C9389B9F0}"/>
                  </a:ext>
                </a:extLst>
              </p:cNvPr>
              <p:cNvGrpSpPr/>
              <p:nvPr/>
            </p:nvGrpSpPr>
            <p:grpSpPr>
              <a:xfrm>
                <a:off x="4190991" y="4541048"/>
                <a:ext cx="888955" cy="888955"/>
                <a:chOff x="6499413" y="2334175"/>
                <a:chExt cx="986444" cy="986444"/>
              </a:xfrm>
              <a:grpFill/>
            </p:grpSpPr>
            <p:sp>
              <p:nvSpPr>
                <p:cNvPr id="277" name="Oval 276">
                  <a:extLst>
                    <a:ext uri="{FF2B5EF4-FFF2-40B4-BE49-F238E27FC236}">
                      <a16:creationId xmlns:a16="http://schemas.microsoft.com/office/drawing/2014/main" id="{4D10D557-E0EB-4347-8FFC-5F7A4779EDDB}"/>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78" name="Oval 277">
                  <a:extLst>
                    <a:ext uri="{FF2B5EF4-FFF2-40B4-BE49-F238E27FC236}">
                      <a16:creationId xmlns:a16="http://schemas.microsoft.com/office/drawing/2014/main" id="{836F94C7-4444-F644-A61C-298A009932F1}"/>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79" name="Oval 278">
                  <a:extLst>
                    <a:ext uri="{FF2B5EF4-FFF2-40B4-BE49-F238E27FC236}">
                      <a16:creationId xmlns:a16="http://schemas.microsoft.com/office/drawing/2014/main" id="{50184F52-6779-4E45-8DE5-227A34CBFB29}"/>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261" name="Group 260">
                <a:extLst>
                  <a:ext uri="{FF2B5EF4-FFF2-40B4-BE49-F238E27FC236}">
                    <a16:creationId xmlns:a16="http://schemas.microsoft.com/office/drawing/2014/main" id="{E9AB6F6D-F483-F646-A2B5-13BBBFA64D90}"/>
                  </a:ext>
                </a:extLst>
              </p:cNvPr>
              <p:cNvGrpSpPr/>
              <p:nvPr/>
            </p:nvGrpSpPr>
            <p:grpSpPr>
              <a:xfrm>
                <a:off x="9311435" y="1824563"/>
                <a:ext cx="1024605" cy="1024605"/>
                <a:chOff x="6499413" y="2334175"/>
                <a:chExt cx="986444" cy="986444"/>
              </a:xfrm>
              <a:grpFill/>
            </p:grpSpPr>
            <p:sp>
              <p:nvSpPr>
                <p:cNvPr id="274" name="Oval 273">
                  <a:extLst>
                    <a:ext uri="{FF2B5EF4-FFF2-40B4-BE49-F238E27FC236}">
                      <a16:creationId xmlns:a16="http://schemas.microsoft.com/office/drawing/2014/main" id="{4E09C871-21E4-6C4E-ACB8-A47B5222EEE3}"/>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75" name="Oval 274">
                  <a:extLst>
                    <a:ext uri="{FF2B5EF4-FFF2-40B4-BE49-F238E27FC236}">
                      <a16:creationId xmlns:a16="http://schemas.microsoft.com/office/drawing/2014/main" id="{C9DF014D-6F05-1242-A812-0908EE5E7371}"/>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76" name="Oval 275">
                  <a:extLst>
                    <a:ext uri="{FF2B5EF4-FFF2-40B4-BE49-F238E27FC236}">
                      <a16:creationId xmlns:a16="http://schemas.microsoft.com/office/drawing/2014/main" id="{125D577F-7350-D746-80F8-9259B8AD3C75}"/>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262" name="Group 261">
                <a:extLst>
                  <a:ext uri="{FF2B5EF4-FFF2-40B4-BE49-F238E27FC236}">
                    <a16:creationId xmlns:a16="http://schemas.microsoft.com/office/drawing/2014/main" id="{A346036F-9DCE-9941-96BF-8824B9A1BA0E}"/>
                  </a:ext>
                </a:extLst>
              </p:cNvPr>
              <p:cNvGrpSpPr/>
              <p:nvPr/>
            </p:nvGrpSpPr>
            <p:grpSpPr>
              <a:xfrm>
                <a:off x="9303122" y="4492948"/>
                <a:ext cx="1024605" cy="1024605"/>
                <a:chOff x="6499413" y="2334175"/>
                <a:chExt cx="986444" cy="986444"/>
              </a:xfrm>
              <a:grpFill/>
            </p:grpSpPr>
            <p:sp>
              <p:nvSpPr>
                <p:cNvPr id="271" name="Oval 270">
                  <a:extLst>
                    <a:ext uri="{FF2B5EF4-FFF2-40B4-BE49-F238E27FC236}">
                      <a16:creationId xmlns:a16="http://schemas.microsoft.com/office/drawing/2014/main" id="{D1CF0BC9-77E1-A54F-BDA1-1CB27EECB84D}"/>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72" name="Oval 271">
                  <a:extLst>
                    <a:ext uri="{FF2B5EF4-FFF2-40B4-BE49-F238E27FC236}">
                      <a16:creationId xmlns:a16="http://schemas.microsoft.com/office/drawing/2014/main" id="{4D1DA772-05A8-8647-B519-6D443A13A6C6}"/>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73" name="Oval 272">
                  <a:extLst>
                    <a:ext uri="{FF2B5EF4-FFF2-40B4-BE49-F238E27FC236}">
                      <a16:creationId xmlns:a16="http://schemas.microsoft.com/office/drawing/2014/main" id="{79519CCC-0726-664D-8AA0-353794B228CC}"/>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263" name="Group 262">
                <a:extLst>
                  <a:ext uri="{FF2B5EF4-FFF2-40B4-BE49-F238E27FC236}">
                    <a16:creationId xmlns:a16="http://schemas.microsoft.com/office/drawing/2014/main" id="{96BD09FD-2151-7B4D-9966-65E46B6F829D}"/>
                  </a:ext>
                </a:extLst>
              </p:cNvPr>
              <p:cNvGrpSpPr/>
              <p:nvPr/>
            </p:nvGrpSpPr>
            <p:grpSpPr>
              <a:xfrm>
                <a:off x="10211841" y="4054168"/>
                <a:ext cx="733435" cy="733435"/>
                <a:chOff x="6499413" y="2334175"/>
                <a:chExt cx="986444" cy="986444"/>
              </a:xfrm>
              <a:grpFill/>
            </p:grpSpPr>
            <p:sp>
              <p:nvSpPr>
                <p:cNvPr id="268" name="Oval 267">
                  <a:extLst>
                    <a:ext uri="{FF2B5EF4-FFF2-40B4-BE49-F238E27FC236}">
                      <a16:creationId xmlns:a16="http://schemas.microsoft.com/office/drawing/2014/main" id="{EACA3158-7B50-464A-8EB8-5FD7A8831224}"/>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69" name="Oval 268">
                  <a:extLst>
                    <a:ext uri="{FF2B5EF4-FFF2-40B4-BE49-F238E27FC236}">
                      <a16:creationId xmlns:a16="http://schemas.microsoft.com/office/drawing/2014/main" id="{A888FC8B-CB63-D143-97AC-7E8A080ADD81}"/>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70" name="Oval 269">
                  <a:extLst>
                    <a:ext uri="{FF2B5EF4-FFF2-40B4-BE49-F238E27FC236}">
                      <a16:creationId xmlns:a16="http://schemas.microsoft.com/office/drawing/2014/main" id="{009C467E-8402-F440-A89B-A4CF5E10D0CD}"/>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264" name="Group 263">
                <a:extLst>
                  <a:ext uri="{FF2B5EF4-FFF2-40B4-BE49-F238E27FC236}">
                    <a16:creationId xmlns:a16="http://schemas.microsoft.com/office/drawing/2014/main" id="{F2A4C057-7469-9046-A539-933E9EB5AEE2}"/>
                  </a:ext>
                </a:extLst>
              </p:cNvPr>
              <p:cNvGrpSpPr/>
              <p:nvPr/>
            </p:nvGrpSpPr>
            <p:grpSpPr>
              <a:xfrm>
                <a:off x="871939" y="1965992"/>
                <a:ext cx="700392" cy="700392"/>
                <a:chOff x="6499413" y="2334175"/>
                <a:chExt cx="986444" cy="986444"/>
              </a:xfrm>
              <a:grpFill/>
            </p:grpSpPr>
            <p:sp>
              <p:nvSpPr>
                <p:cNvPr id="265" name="Oval 264">
                  <a:extLst>
                    <a:ext uri="{FF2B5EF4-FFF2-40B4-BE49-F238E27FC236}">
                      <a16:creationId xmlns:a16="http://schemas.microsoft.com/office/drawing/2014/main" id="{143BC5E1-1901-1042-8B1B-8D63C10A222D}"/>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66" name="Oval 265">
                  <a:extLst>
                    <a:ext uri="{FF2B5EF4-FFF2-40B4-BE49-F238E27FC236}">
                      <a16:creationId xmlns:a16="http://schemas.microsoft.com/office/drawing/2014/main" id="{656613CC-C735-7A4B-A368-C43794AA991C}"/>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67" name="Oval 266">
                  <a:extLst>
                    <a:ext uri="{FF2B5EF4-FFF2-40B4-BE49-F238E27FC236}">
                      <a16:creationId xmlns:a16="http://schemas.microsoft.com/office/drawing/2014/main" id="{A0329D93-C18F-E34F-A9DA-F0310CD80B91}"/>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grpSp>
          <p:nvGrpSpPr>
            <p:cNvPr id="283" name="Logisditics dots">
              <a:extLst>
                <a:ext uri="{FF2B5EF4-FFF2-40B4-BE49-F238E27FC236}">
                  <a16:creationId xmlns:a16="http://schemas.microsoft.com/office/drawing/2014/main" id="{AAC35494-3EC2-B24C-9DE1-50A28D3B4C6E}"/>
                </a:ext>
              </a:extLst>
            </p:cNvPr>
            <p:cNvGrpSpPr/>
            <p:nvPr/>
          </p:nvGrpSpPr>
          <p:grpSpPr>
            <a:xfrm>
              <a:off x="2456351" y="2240756"/>
              <a:ext cx="8681708" cy="3963611"/>
              <a:chOff x="2456351" y="2240756"/>
              <a:chExt cx="8681708" cy="3963611"/>
            </a:xfrm>
            <a:grpFill/>
          </p:grpSpPr>
          <p:grpSp>
            <p:nvGrpSpPr>
              <p:cNvPr id="284" name="Group 283">
                <a:extLst>
                  <a:ext uri="{FF2B5EF4-FFF2-40B4-BE49-F238E27FC236}">
                    <a16:creationId xmlns:a16="http://schemas.microsoft.com/office/drawing/2014/main" id="{127350F2-4A44-5042-BEF3-E7162841F126}"/>
                  </a:ext>
                </a:extLst>
              </p:cNvPr>
              <p:cNvGrpSpPr/>
              <p:nvPr/>
            </p:nvGrpSpPr>
            <p:grpSpPr>
              <a:xfrm>
                <a:off x="3822940" y="2240756"/>
                <a:ext cx="1843865" cy="1843865"/>
                <a:chOff x="6499413" y="2334175"/>
                <a:chExt cx="986444" cy="986444"/>
              </a:xfrm>
              <a:grpFill/>
            </p:grpSpPr>
            <p:sp>
              <p:nvSpPr>
                <p:cNvPr id="297" name="Oval 296">
                  <a:extLst>
                    <a:ext uri="{FF2B5EF4-FFF2-40B4-BE49-F238E27FC236}">
                      <a16:creationId xmlns:a16="http://schemas.microsoft.com/office/drawing/2014/main" id="{302CF1DD-9DEB-BB42-9955-37EBAEDB54FD}"/>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98" name="Oval 297">
                  <a:extLst>
                    <a:ext uri="{FF2B5EF4-FFF2-40B4-BE49-F238E27FC236}">
                      <a16:creationId xmlns:a16="http://schemas.microsoft.com/office/drawing/2014/main" id="{AD7F09A5-B5C7-034E-88FE-A6C91476947B}"/>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99" name="Oval 298">
                  <a:extLst>
                    <a:ext uri="{FF2B5EF4-FFF2-40B4-BE49-F238E27FC236}">
                      <a16:creationId xmlns:a16="http://schemas.microsoft.com/office/drawing/2014/main" id="{374B21E9-F6B5-FA4E-9CFB-BE12B15593E4}"/>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285" name="Group 284">
                <a:extLst>
                  <a:ext uri="{FF2B5EF4-FFF2-40B4-BE49-F238E27FC236}">
                    <a16:creationId xmlns:a16="http://schemas.microsoft.com/office/drawing/2014/main" id="{56F09861-6453-1C45-BE02-7DF16E7A0E5A}"/>
                  </a:ext>
                </a:extLst>
              </p:cNvPr>
              <p:cNvGrpSpPr/>
              <p:nvPr/>
            </p:nvGrpSpPr>
            <p:grpSpPr>
              <a:xfrm>
                <a:off x="10022471" y="3144773"/>
                <a:ext cx="1115588" cy="1115588"/>
                <a:chOff x="6499413" y="2334175"/>
                <a:chExt cx="986444" cy="986444"/>
              </a:xfrm>
              <a:grpFill/>
            </p:grpSpPr>
            <p:sp>
              <p:nvSpPr>
                <p:cNvPr id="294" name="Oval 293">
                  <a:extLst>
                    <a:ext uri="{FF2B5EF4-FFF2-40B4-BE49-F238E27FC236}">
                      <a16:creationId xmlns:a16="http://schemas.microsoft.com/office/drawing/2014/main" id="{787F985D-CE2B-2F4E-96DD-F35B4538A879}"/>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95" name="Oval 294">
                  <a:extLst>
                    <a:ext uri="{FF2B5EF4-FFF2-40B4-BE49-F238E27FC236}">
                      <a16:creationId xmlns:a16="http://schemas.microsoft.com/office/drawing/2014/main" id="{670B42FB-170F-C243-9CA2-D0FF3F2DBC18}"/>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96" name="Oval 295">
                  <a:extLst>
                    <a:ext uri="{FF2B5EF4-FFF2-40B4-BE49-F238E27FC236}">
                      <a16:creationId xmlns:a16="http://schemas.microsoft.com/office/drawing/2014/main" id="{16504103-FE70-8549-BF2D-B4064FAFB140}"/>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286" name="Group 285">
                <a:extLst>
                  <a:ext uri="{FF2B5EF4-FFF2-40B4-BE49-F238E27FC236}">
                    <a16:creationId xmlns:a16="http://schemas.microsoft.com/office/drawing/2014/main" id="{AF15CBBB-F903-9D47-95B9-9650BE567057}"/>
                  </a:ext>
                </a:extLst>
              </p:cNvPr>
              <p:cNvGrpSpPr/>
              <p:nvPr/>
            </p:nvGrpSpPr>
            <p:grpSpPr>
              <a:xfrm>
                <a:off x="7422351" y="4360502"/>
                <a:ext cx="1843865" cy="1843865"/>
                <a:chOff x="6499413" y="2334175"/>
                <a:chExt cx="986444" cy="986444"/>
              </a:xfrm>
              <a:grpFill/>
            </p:grpSpPr>
            <p:sp>
              <p:nvSpPr>
                <p:cNvPr id="291" name="Oval 290">
                  <a:extLst>
                    <a:ext uri="{FF2B5EF4-FFF2-40B4-BE49-F238E27FC236}">
                      <a16:creationId xmlns:a16="http://schemas.microsoft.com/office/drawing/2014/main" id="{DD2A9296-BA76-D043-890F-D30145EAE34C}"/>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92" name="Oval 291">
                  <a:extLst>
                    <a:ext uri="{FF2B5EF4-FFF2-40B4-BE49-F238E27FC236}">
                      <a16:creationId xmlns:a16="http://schemas.microsoft.com/office/drawing/2014/main" id="{B363332D-3243-8C45-AAD7-D07E024CFBE2}"/>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93" name="Oval 292">
                  <a:extLst>
                    <a:ext uri="{FF2B5EF4-FFF2-40B4-BE49-F238E27FC236}">
                      <a16:creationId xmlns:a16="http://schemas.microsoft.com/office/drawing/2014/main" id="{AE96F5A1-9500-7A40-83CF-7F8D988D8730}"/>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287" name="Group 286">
                <a:extLst>
                  <a:ext uri="{FF2B5EF4-FFF2-40B4-BE49-F238E27FC236}">
                    <a16:creationId xmlns:a16="http://schemas.microsoft.com/office/drawing/2014/main" id="{A01430A4-604F-BA44-92CD-082150D58252}"/>
                  </a:ext>
                </a:extLst>
              </p:cNvPr>
              <p:cNvGrpSpPr/>
              <p:nvPr/>
            </p:nvGrpSpPr>
            <p:grpSpPr>
              <a:xfrm>
                <a:off x="2456351" y="3385195"/>
                <a:ext cx="791333" cy="791333"/>
                <a:chOff x="6499413" y="2334175"/>
                <a:chExt cx="986444" cy="986444"/>
              </a:xfrm>
              <a:grpFill/>
            </p:grpSpPr>
            <p:sp>
              <p:nvSpPr>
                <p:cNvPr id="288" name="Oval 287">
                  <a:extLst>
                    <a:ext uri="{FF2B5EF4-FFF2-40B4-BE49-F238E27FC236}">
                      <a16:creationId xmlns:a16="http://schemas.microsoft.com/office/drawing/2014/main" id="{4B97B563-258B-7242-ADBF-A407C049830E}"/>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89" name="Oval 288">
                  <a:extLst>
                    <a:ext uri="{FF2B5EF4-FFF2-40B4-BE49-F238E27FC236}">
                      <a16:creationId xmlns:a16="http://schemas.microsoft.com/office/drawing/2014/main" id="{7B9B349C-C1CA-024F-875E-359989DBF611}"/>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90" name="Oval 289">
                  <a:extLst>
                    <a:ext uri="{FF2B5EF4-FFF2-40B4-BE49-F238E27FC236}">
                      <a16:creationId xmlns:a16="http://schemas.microsoft.com/office/drawing/2014/main" id="{BFA798B5-BAA9-C546-BF66-5E208CEBB37C}"/>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grpSp>
          <p:nvGrpSpPr>
            <p:cNvPr id="300" name="service provider dots">
              <a:extLst>
                <a:ext uri="{FF2B5EF4-FFF2-40B4-BE49-F238E27FC236}">
                  <a16:creationId xmlns:a16="http://schemas.microsoft.com/office/drawing/2014/main" id="{10A657AF-7F0B-BF44-A7E9-D970FE27445B}"/>
                </a:ext>
              </a:extLst>
            </p:cNvPr>
            <p:cNvGrpSpPr/>
            <p:nvPr/>
          </p:nvGrpSpPr>
          <p:grpSpPr>
            <a:xfrm>
              <a:off x="3250130" y="2488720"/>
              <a:ext cx="7793372" cy="2898535"/>
              <a:chOff x="3250130" y="2488720"/>
              <a:chExt cx="7793372" cy="2898535"/>
            </a:xfrm>
            <a:grpFill/>
          </p:grpSpPr>
          <p:grpSp>
            <p:nvGrpSpPr>
              <p:cNvPr id="301" name="Group 300">
                <a:extLst>
                  <a:ext uri="{FF2B5EF4-FFF2-40B4-BE49-F238E27FC236}">
                    <a16:creationId xmlns:a16="http://schemas.microsoft.com/office/drawing/2014/main" id="{980A0137-D4B2-E14C-B172-12A4C5DD924B}"/>
                  </a:ext>
                </a:extLst>
              </p:cNvPr>
              <p:cNvGrpSpPr/>
              <p:nvPr/>
            </p:nvGrpSpPr>
            <p:grpSpPr>
              <a:xfrm>
                <a:off x="5407317" y="2488720"/>
                <a:ext cx="1024605" cy="1024605"/>
                <a:chOff x="6499413" y="2334175"/>
                <a:chExt cx="986444" cy="986444"/>
              </a:xfrm>
              <a:grpFill/>
            </p:grpSpPr>
            <p:sp>
              <p:nvSpPr>
                <p:cNvPr id="318" name="Oval 317">
                  <a:extLst>
                    <a:ext uri="{FF2B5EF4-FFF2-40B4-BE49-F238E27FC236}">
                      <a16:creationId xmlns:a16="http://schemas.microsoft.com/office/drawing/2014/main" id="{E57665CD-AD3C-E94D-8441-1A62F4B88C20}"/>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19" name="Oval 318">
                  <a:extLst>
                    <a:ext uri="{FF2B5EF4-FFF2-40B4-BE49-F238E27FC236}">
                      <a16:creationId xmlns:a16="http://schemas.microsoft.com/office/drawing/2014/main" id="{0602C507-D90D-7F4A-8F99-03D44C8B585F}"/>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20" name="Oval 319">
                  <a:extLst>
                    <a:ext uri="{FF2B5EF4-FFF2-40B4-BE49-F238E27FC236}">
                      <a16:creationId xmlns:a16="http://schemas.microsoft.com/office/drawing/2014/main" id="{E638B857-5B5F-F744-BE56-7CC3A9CA7805}"/>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302" name="Group 301">
                <a:extLst>
                  <a:ext uri="{FF2B5EF4-FFF2-40B4-BE49-F238E27FC236}">
                    <a16:creationId xmlns:a16="http://schemas.microsoft.com/office/drawing/2014/main" id="{81F136ED-5819-BC40-A3E2-DD23FB8205D9}"/>
                  </a:ext>
                </a:extLst>
              </p:cNvPr>
              <p:cNvGrpSpPr/>
              <p:nvPr/>
            </p:nvGrpSpPr>
            <p:grpSpPr>
              <a:xfrm>
                <a:off x="3250130" y="2523068"/>
                <a:ext cx="888955" cy="888955"/>
                <a:chOff x="6499413" y="2334175"/>
                <a:chExt cx="986444" cy="986444"/>
              </a:xfrm>
              <a:grpFill/>
            </p:grpSpPr>
            <p:sp>
              <p:nvSpPr>
                <p:cNvPr id="315" name="Oval 314">
                  <a:extLst>
                    <a:ext uri="{FF2B5EF4-FFF2-40B4-BE49-F238E27FC236}">
                      <a16:creationId xmlns:a16="http://schemas.microsoft.com/office/drawing/2014/main" id="{6A9D98DC-8A7E-A643-9758-D9E100EED25E}"/>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16" name="Oval 315">
                  <a:extLst>
                    <a:ext uri="{FF2B5EF4-FFF2-40B4-BE49-F238E27FC236}">
                      <a16:creationId xmlns:a16="http://schemas.microsoft.com/office/drawing/2014/main" id="{5EA537E1-A7FF-314D-A069-FBCDDC9AE5A9}"/>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17" name="Oval 316">
                  <a:extLst>
                    <a:ext uri="{FF2B5EF4-FFF2-40B4-BE49-F238E27FC236}">
                      <a16:creationId xmlns:a16="http://schemas.microsoft.com/office/drawing/2014/main" id="{2DC8EAD6-1BDB-6444-9C9E-F5060B842CFD}"/>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303" name="Group 302">
                <a:extLst>
                  <a:ext uri="{FF2B5EF4-FFF2-40B4-BE49-F238E27FC236}">
                    <a16:creationId xmlns:a16="http://schemas.microsoft.com/office/drawing/2014/main" id="{BF53212D-F530-584B-966C-26068530278C}"/>
                  </a:ext>
                </a:extLst>
              </p:cNvPr>
              <p:cNvGrpSpPr/>
              <p:nvPr/>
            </p:nvGrpSpPr>
            <p:grpSpPr>
              <a:xfrm>
                <a:off x="9151161" y="3211924"/>
                <a:ext cx="733435" cy="733435"/>
                <a:chOff x="6499413" y="2334175"/>
                <a:chExt cx="986444" cy="986444"/>
              </a:xfrm>
              <a:grpFill/>
            </p:grpSpPr>
            <p:sp>
              <p:nvSpPr>
                <p:cNvPr id="312" name="Oval 311">
                  <a:extLst>
                    <a:ext uri="{FF2B5EF4-FFF2-40B4-BE49-F238E27FC236}">
                      <a16:creationId xmlns:a16="http://schemas.microsoft.com/office/drawing/2014/main" id="{193B2A09-5E19-FF4F-95E8-8040E1F08A6D}"/>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13" name="Oval 312">
                  <a:extLst>
                    <a:ext uri="{FF2B5EF4-FFF2-40B4-BE49-F238E27FC236}">
                      <a16:creationId xmlns:a16="http://schemas.microsoft.com/office/drawing/2014/main" id="{7C293D15-5E24-6D4F-9911-9784E7D8DF14}"/>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14" name="Oval 313">
                  <a:extLst>
                    <a:ext uri="{FF2B5EF4-FFF2-40B4-BE49-F238E27FC236}">
                      <a16:creationId xmlns:a16="http://schemas.microsoft.com/office/drawing/2014/main" id="{A6AED6D6-6259-4442-B713-99979AEC4525}"/>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304" name="Group 303">
                <a:extLst>
                  <a:ext uri="{FF2B5EF4-FFF2-40B4-BE49-F238E27FC236}">
                    <a16:creationId xmlns:a16="http://schemas.microsoft.com/office/drawing/2014/main" id="{FECE4B2A-203F-1F47-A7B8-C97FA7B21831}"/>
                  </a:ext>
                </a:extLst>
              </p:cNvPr>
              <p:cNvGrpSpPr/>
              <p:nvPr/>
            </p:nvGrpSpPr>
            <p:grpSpPr>
              <a:xfrm>
                <a:off x="3632438" y="3624829"/>
                <a:ext cx="700392" cy="700392"/>
                <a:chOff x="6499413" y="2334175"/>
                <a:chExt cx="986444" cy="986444"/>
              </a:xfrm>
              <a:grpFill/>
            </p:grpSpPr>
            <p:sp>
              <p:nvSpPr>
                <p:cNvPr id="309" name="Oval 308">
                  <a:extLst>
                    <a:ext uri="{FF2B5EF4-FFF2-40B4-BE49-F238E27FC236}">
                      <a16:creationId xmlns:a16="http://schemas.microsoft.com/office/drawing/2014/main" id="{5F390BD5-80C5-504E-B03F-21E8C76EA053}"/>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10" name="Oval 309">
                  <a:extLst>
                    <a:ext uri="{FF2B5EF4-FFF2-40B4-BE49-F238E27FC236}">
                      <a16:creationId xmlns:a16="http://schemas.microsoft.com/office/drawing/2014/main" id="{EE4668F3-B15E-4B4D-A523-29AB12E56869}"/>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11" name="Oval 310">
                  <a:extLst>
                    <a:ext uri="{FF2B5EF4-FFF2-40B4-BE49-F238E27FC236}">
                      <a16:creationId xmlns:a16="http://schemas.microsoft.com/office/drawing/2014/main" id="{0E44812C-216F-9943-A9D0-3628E3E7EB5E}"/>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305" name="Group 304">
                <a:extLst>
                  <a:ext uri="{FF2B5EF4-FFF2-40B4-BE49-F238E27FC236}">
                    <a16:creationId xmlns:a16="http://schemas.microsoft.com/office/drawing/2014/main" id="{CE6B71E2-BF45-0343-8E91-68A064B23AA0}"/>
                  </a:ext>
                </a:extLst>
              </p:cNvPr>
              <p:cNvGrpSpPr/>
              <p:nvPr/>
            </p:nvGrpSpPr>
            <p:grpSpPr>
              <a:xfrm>
                <a:off x="10343110" y="4686863"/>
                <a:ext cx="700392" cy="700392"/>
                <a:chOff x="6499413" y="2334175"/>
                <a:chExt cx="986444" cy="986444"/>
              </a:xfrm>
              <a:grpFill/>
            </p:grpSpPr>
            <p:sp>
              <p:nvSpPr>
                <p:cNvPr id="306" name="Oval 305">
                  <a:extLst>
                    <a:ext uri="{FF2B5EF4-FFF2-40B4-BE49-F238E27FC236}">
                      <a16:creationId xmlns:a16="http://schemas.microsoft.com/office/drawing/2014/main" id="{7A55150A-8A74-7745-BE7F-83B597DD58E5}"/>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07" name="Oval 306">
                  <a:extLst>
                    <a:ext uri="{FF2B5EF4-FFF2-40B4-BE49-F238E27FC236}">
                      <a16:creationId xmlns:a16="http://schemas.microsoft.com/office/drawing/2014/main" id="{DEFF7159-4960-2B4C-BBFA-DACFD20F4D22}"/>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08" name="Oval 307">
                  <a:extLst>
                    <a:ext uri="{FF2B5EF4-FFF2-40B4-BE49-F238E27FC236}">
                      <a16:creationId xmlns:a16="http://schemas.microsoft.com/office/drawing/2014/main" id="{3CA4ED92-BC1C-A744-95DF-0A594632639B}"/>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grpSp>
      <p:sp>
        <p:nvSpPr>
          <p:cNvPr id="321" name="Rectangle 320">
            <a:extLst>
              <a:ext uri="{FF2B5EF4-FFF2-40B4-BE49-F238E27FC236}">
                <a16:creationId xmlns:a16="http://schemas.microsoft.com/office/drawing/2014/main" id="{BDAF50FF-5CEB-7E46-986E-E3A270168ED0}"/>
              </a:ext>
            </a:extLst>
          </p:cNvPr>
          <p:cNvSpPr/>
          <p:nvPr/>
        </p:nvSpPr>
        <p:spPr>
          <a:xfrm>
            <a:off x="5149934" y="2598997"/>
            <a:ext cx="4880371" cy="492443"/>
          </a:xfrm>
          <a:prstGeom prst="rect">
            <a:avLst/>
          </a:prstGeom>
        </p:spPr>
        <p:txBody>
          <a:bodyPr wrap="square" lIns="0" tIns="0" rIns="0" bIns="0">
            <a:spAutoFit/>
          </a:bodyPr>
          <a:lstStyle/>
          <a:p>
            <a:r>
              <a:rPr lang="en-US" sz="1600" b="1" dirty="0">
                <a:solidFill>
                  <a:schemeClr val="bg1"/>
                </a:solidFill>
              </a:rPr>
              <a:t>Planning: </a:t>
            </a:r>
            <a:r>
              <a:rPr lang="en-US" sz="1600" dirty="0">
                <a:solidFill>
                  <a:schemeClr val="bg1"/>
                </a:solidFill>
              </a:rPr>
              <a:t>Supplier consolidation, cost-based sourcing, and added buffer industries</a:t>
            </a:r>
          </a:p>
        </p:txBody>
      </p:sp>
      <p:grpSp>
        <p:nvGrpSpPr>
          <p:cNvPr id="322" name="Group 321" descr="Operations">
            <a:extLst>
              <a:ext uri="{FF2B5EF4-FFF2-40B4-BE49-F238E27FC236}">
                <a16:creationId xmlns:a16="http://schemas.microsoft.com/office/drawing/2014/main" id="{08B6C036-E912-F646-8286-8549191ECABC}"/>
              </a:ext>
            </a:extLst>
          </p:cNvPr>
          <p:cNvGrpSpPr/>
          <p:nvPr/>
        </p:nvGrpSpPr>
        <p:grpSpPr>
          <a:xfrm>
            <a:off x="5149934" y="4969069"/>
            <a:ext cx="5177662" cy="670991"/>
            <a:chOff x="5149934" y="4969069"/>
            <a:chExt cx="5177662" cy="670991"/>
          </a:xfrm>
        </p:grpSpPr>
        <p:sp>
          <p:nvSpPr>
            <p:cNvPr id="323" name="Rectangle 322">
              <a:extLst>
                <a:ext uri="{FF2B5EF4-FFF2-40B4-BE49-F238E27FC236}">
                  <a16:creationId xmlns:a16="http://schemas.microsoft.com/office/drawing/2014/main" id="{D02E3174-6958-8447-9BBC-7BE5B1DC0AED}"/>
                </a:ext>
              </a:extLst>
            </p:cNvPr>
            <p:cNvSpPr/>
            <p:nvPr/>
          </p:nvSpPr>
          <p:spPr>
            <a:xfrm>
              <a:off x="5149934" y="5147617"/>
              <a:ext cx="5177662" cy="492443"/>
            </a:xfrm>
            <a:prstGeom prst="rect">
              <a:avLst/>
            </a:prstGeom>
          </p:spPr>
          <p:txBody>
            <a:bodyPr wrap="square" lIns="0" tIns="0" rIns="0" bIns="0">
              <a:spAutoFit/>
            </a:bodyPr>
            <a:lstStyle/>
            <a:p>
              <a:r>
                <a:rPr lang="en-US" sz="1600" b="1" dirty="0">
                  <a:solidFill>
                    <a:schemeClr val="bg1"/>
                  </a:solidFill>
                </a:rPr>
                <a:t>Operations:</a:t>
              </a:r>
              <a:r>
                <a:rPr lang="en-US" sz="1600" dirty="0">
                  <a:solidFill>
                    <a:schemeClr val="bg1"/>
                  </a:solidFill>
                </a:rPr>
                <a:t> Reactive service and maintenance, service violation fees, and internal service workforces</a:t>
              </a:r>
            </a:p>
          </p:txBody>
        </p:sp>
        <p:cxnSp>
          <p:nvCxnSpPr>
            <p:cNvPr id="324" name="Straight Connector 323">
              <a:extLst>
                <a:ext uri="{FF2B5EF4-FFF2-40B4-BE49-F238E27FC236}">
                  <a16:creationId xmlns:a16="http://schemas.microsoft.com/office/drawing/2014/main" id="{BF113B07-0695-C043-9C93-DEB1130E19F2}"/>
                </a:ext>
              </a:extLst>
            </p:cNvPr>
            <p:cNvCxnSpPr>
              <a:cxnSpLocks/>
            </p:cNvCxnSpPr>
            <p:nvPr/>
          </p:nvCxnSpPr>
          <p:spPr>
            <a:xfrm>
              <a:off x="5149934" y="4969069"/>
              <a:ext cx="5056782" cy="0"/>
            </a:xfrm>
            <a:prstGeom prst="line">
              <a:avLst/>
            </a:prstGeom>
            <a:ln w="9525">
              <a:solidFill>
                <a:schemeClr val="accent3">
                  <a:alpha val="8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325" name="Group 324" descr="Logistics">
            <a:extLst>
              <a:ext uri="{FF2B5EF4-FFF2-40B4-BE49-F238E27FC236}">
                <a16:creationId xmlns:a16="http://schemas.microsoft.com/office/drawing/2014/main" id="{8A7EF7A5-8D51-CE44-AE4C-3D034757753F}"/>
              </a:ext>
            </a:extLst>
          </p:cNvPr>
          <p:cNvGrpSpPr/>
          <p:nvPr/>
        </p:nvGrpSpPr>
        <p:grpSpPr>
          <a:xfrm>
            <a:off x="5149934" y="4119528"/>
            <a:ext cx="5056782" cy="670992"/>
            <a:chOff x="5149934" y="4119528"/>
            <a:chExt cx="5056782" cy="670992"/>
          </a:xfrm>
        </p:grpSpPr>
        <p:sp>
          <p:nvSpPr>
            <p:cNvPr id="326" name="Rectangle 325">
              <a:extLst>
                <a:ext uri="{FF2B5EF4-FFF2-40B4-BE49-F238E27FC236}">
                  <a16:creationId xmlns:a16="http://schemas.microsoft.com/office/drawing/2014/main" id="{26126F69-ABBC-3647-A8AF-43264D486FD4}"/>
                </a:ext>
              </a:extLst>
            </p:cNvPr>
            <p:cNvSpPr/>
            <p:nvPr/>
          </p:nvSpPr>
          <p:spPr>
            <a:xfrm>
              <a:off x="5149934" y="4298077"/>
              <a:ext cx="4811713" cy="492443"/>
            </a:xfrm>
            <a:prstGeom prst="rect">
              <a:avLst/>
            </a:prstGeom>
          </p:spPr>
          <p:txBody>
            <a:bodyPr wrap="square" lIns="0" tIns="0" rIns="0" bIns="0">
              <a:spAutoFit/>
            </a:bodyPr>
            <a:lstStyle/>
            <a:p>
              <a:r>
                <a:rPr lang="en-US" sz="1600" b="1" dirty="0">
                  <a:solidFill>
                    <a:schemeClr val="bg1"/>
                  </a:solidFill>
                </a:rPr>
                <a:t>Logistics:</a:t>
              </a:r>
              <a:r>
                <a:rPr lang="en-US" sz="1600" dirty="0">
                  <a:solidFill>
                    <a:schemeClr val="bg1"/>
                  </a:solidFill>
                </a:rPr>
                <a:t> Preferred and limited transportation providers supplemented by expedited shipping fees</a:t>
              </a:r>
            </a:p>
          </p:txBody>
        </p:sp>
        <p:cxnSp>
          <p:nvCxnSpPr>
            <p:cNvPr id="327" name="Straight Connector 326">
              <a:extLst>
                <a:ext uri="{FF2B5EF4-FFF2-40B4-BE49-F238E27FC236}">
                  <a16:creationId xmlns:a16="http://schemas.microsoft.com/office/drawing/2014/main" id="{7AECD686-7E35-A246-BCCE-B9C18B8A3F97}"/>
                </a:ext>
              </a:extLst>
            </p:cNvPr>
            <p:cNvCxnSpPr>
              <a:cxnSpLocks/>
            </p:cNvCxnSpPr>
            <p:nvPr/>
          </p:nvCxnSpPr>
          <p:spPr>
            <a:xfrm>
              <a:off x="5149934" y="4119528"/>
              <a:ext cx="5056782" cy="0"/>
            </a:xfrm>
            <a:prstGeom prst="line">
              <a:avLst/>
            </a:prstGeom>
            <a:ln w="9525">
              <a:solidFill>
                <a:schemeClr val="accent3">
                  <a:alpha val="8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328" name="Group 327" descr="Production">
            <a:extLst>
              <a:ext uri="{FF2B5EF4-FFF2-40B4-BE49-F238E27FC236}">
                <a16:creationId xmlns:a16="http://schemas.microsoft.com/office/drawing/2014/main" id="{04982142-ECC3-9749-AA7A-57DBC34B0704}"/>
              </a:ext>
            </a:extLst>
          </p:cNvPr>
          <p:cNvGrpSpPr/>
          <p:nvPr/>
        </p:nvGrpSpPr>
        <p:grpSpPr>
          <a:xfrm>
            <a:off x="5149933" y="3269988"/>
            <a:ext cx="5056632" cy="670991"/>
            <a:chOff x="5149933" y="3269988"/>
            <a:chExt cx="5056632" cy="670991"/>
          </a:xfrm>
        </p:grpSpPr>
        <p:sp>
          <p:nvSpPr>
            <p:cNvPr id="329" name="Rectangle 328">
              <a:extLst>
                <a:ext uri="{FF2B5EF4-FFF2-40B4-BE49-F238E27FC236}">
                  <a16:creationId xmlns:a16="http://schemas.microsoft.com/office/drawing/2014/main" id="{745AEE83-5677-FB41-917D-8D1258086DF6}"/>
                </a:ext>
              </a:extLst>
            </p:cNvPr>
            <p:cNvSpPr/>
            <p:nvPr/>
          </p:nvSpPr>
          <p:spPr>
            <a:xfrm>
              <a:off x="5149934" y="3448536"/>
              <a:ext cx="4970629" cy="492443"/>
            </a:xfrm>
            <a:prstGeom prst="rect">
              <a:avLst/>
            </a:prstGeom>
          </p:spPr>
          <p:txBody>
            <a:bodyPr wrap="square" lIns="0" tIns="0" rIns="0" bIns="0">
              <a:spAutoFit/>
            </a:bodyPr>
            <a:lstStyle/>
            <a:p>
              <a:r>
                <a:rPr lang="en-US" sz="1600" b="1" dirty="0">
                  <a:solidFill>
                    <a:schemeClr val="bg1"/>
                  </a:solidFill>
                </a:rPr>
                <a:t>Production: </a:t>
              </a:r>
              <a:r>
                <a:rPr lang="en-US" sz="1600" dirty="0">
                  <a:solidFill>
                    <a:schemeClr val="bg1"/>
                  </a:solidFill>
                </a:rPr>
                <a:t>Global, low cost suppliers and outsourced manufacturers as the predominant </a:t>
              </a:r>
              <a:r>
                <a:rPr lang="en-US" sz="1600" dirty="0"/>
                <a:t>choice</a:t>
              </a:r>
              <a:endParaRPr lang="en-US" sz="1600" dirty="0">
                <a:solidFill>
                  <a:schemeClr val="bg1"/>
                </a:solidFill>
              </a:endParaRPr>
            </a:p>
          </p:txBody>
        </p:sp>
        <p:cxnSp>
          <p:nvCxnSpPr>
            <p:cNvPr id="330" name="Straight Connector 329">
              <a:extLst>
                <a:ext uri="{FF2B5EF4-FFF2-40B4-BE49-F238E27FC236}">
                  <a16:creationId xmlns:a16="http://schemas.microsoft.com/office/drawing/2014/main" id="{22B5EB34-BF46-104A-A748-333F1D95F394}"/>
                </a:ext>
              </a:extLst>
            </p:cNvPr>
            <p:cNvCxnSpPr>
              <a:cxnSpLocks/>
            </p:cNvCxnSpPr>
            <p:nvPr/>
          </p:nvCxnSpPr>
          <p:spPr>
            <a:xfrm>
              <a:off x="5149933" y="3269988"/>
              <a:ext cx="5056632" cy="0"/>
            </a:xfrm>
            <a:prstGeom prst="line">
              <a:avLst/>
            </a:prstGeom>
            <a:ln w="9525">
              <a:solidFill>
                <a:schemeClr val="accent3">
                  <a:alpha val="8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849D3216-A5E4-9F46-804F-2AEC122CB225}"/>
              </a:ext>
            </a:extLst>
          </p:cNvPr>
          <p:cNvSpPr>
            <a:spLocks noGrp="1"/>
          </p:cNvSpPr>
          <p:nvPr>
            <p:ph type="title"/>
          </p:nvPr>
        </p:nvSpPr>
        <p:spPr/>
        <p:txBody>
          <a:bodyPr/>
          <a:lstStyle/>
          <a:p>
            <a:r>
              <a:rPr lang="en-US" dirty="0"/>
              <a:t>Your supply chain is a source of strength or vulnerability </a:t>
            </a:r>
          </a:p>
        </p:txBody>
      </p:sp>
      <p:sp>
        <p:nvSpPr>
          <p:cNvPr id="4" name="Rectangle 3">
            <a:extLst>
              <a:ext uri="{FF2B5EF4-FFF2-40B4-BE49-F238E27FC236}">
                <a16:creationId xmlns:a16="http://schemas.microsoft.com/office/drawing/2014/main" id="{87E2B3D6-05B3-8443-83CE-13F4F25FCF29}"/>
              </a:ext>
            </a:extLst>
          </p:cNvPr>
          <p:cNvSpPr/>
          <p:nvPr/>
        </p:nvSpPr>
        <p:spPr>
          <a:xfrm>
            <a:off x="1275967" y="3046903"/>
            <a:ext cx="3400860" cy="830997"/>
          </a:xfrm>
          <a:prstGeom prst="rect">
            <a:avLst/>
          </a:prstGeom>
        </p:spPr>
        <p:txBody>
          <a:bodyPr wrap="square" lIns="0" tIns="0" rIns="0" bIns="0">
            <a:spAutoFit/>
          </a:bodyPr>
          <a:lstStyle/>
          <a:p>
            <a:r>
              <a:rPr lang="en-US" sz="1800" b="1" dirty="0">
                <a:solidFill>
                  <a:schemeClr val="accent1"/>
                </a:solidFill>
              </a:rPr>
              <a:t>Strategies intended to </a:t>
            </a:r>
            <a:r>
              <a:rPr lang="en-US" sz="1800" b="1" i="1" dirty="0">
                <a:solidFill>
                  <a:schemeClr val="accent1"/>
                </a:solidFill>
              </a:rPr>
              <a:t>reduce </a:t>
            </a:r>
            <a:r>
              <a:rPr lang="en-US" sz="1800" b="1" dirty="0">
                <a:solidFill>
                  <a:schemeClr val="accent1"/>
                </a:solidFill>
              </a:rPr>
              <a:t>costs have actually </a:t>
            </a:r>
            <a:r>
              <a:rPr lang="en-US" sz="1800" b="1" i="1" dirty="0">
                <a:solidFill>
                  <a:schemeClr val="accent1"/>
                </a:solidFill>
              </a:rPr>
              <a:t>exposed </a:t>
            </a:r>
            <a:r>
              <a:rPr lang="en-US" sz="1800" b="1" dirty="0">
                <a:solidFill>
                  <a:schemeClr val="accent1"/>
                </a:solidFill>
              </a:rPr>
              <a:t>risks:</a:t>
            </a:r>
          </a:p>
        </p:txBody>
      </p:sp>
    </p:spTree>
    <p:extLst>
      <p:ext uri="{BB962C8B-B14F-4D97-AF65-F5344CB8AC3E}">
        <p14:creationId xmlns:p14="http://schemas.microsoft.com/office/powerpoint/2010/main" val="133347654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6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1100"/>
                            </p:stCondLst>
                            <p:childTnLst>
                              <p:par>
                                <p:cTn id="9" presetID="10" presetClass="entr" presetSubtype="0" fill="hold" grpId="0" nodeType="afterEffect">
                                  <p:stCondLst>
                                    <p:cond delay="850"/>
                                  </p:stCondLst>
                                  <p:childTnLst>
                                    <p:set>
                                      <p:cBhvr>
                                        <p:cTn id="10" dur="1" fill="hold">
                                          <p:stCondLst>
                                            <p:cond delay="0"/>
                                          </p:stCondLst>
                                        </p:cTn>
                                        <p:tgtEl>
                                          <p:spTgt spid="321"/>
                                        </p:tgtEl>
                                        <p:attrNameLst>
                                          <p:attrName>style.visibility</p:attrName>
                                        </p:attrNameLst>
                                      </p:cBhvr>
                                      <p:to>
                                        <p:strVal val="visible"/>
                                      </p:to>
                                    </p:set>
                                    <p:animEffect transition="in" filter="fade">
                                      <p:cBhvr>
                                        <p:cTn id="11" dur="500"/>
                                        <p:tgtEl>
                                          <p:spTgt spid="321"/>
                                        </p:tgtEl>
                                      </p:cBhvr>
                                    </p:animEffect>
                                  </p:childTnLst>
                                </p:cTn>
                              </p:par>
                            </p:childTnLst>
                          </p:cTn>
                        </p:par>
                        <p:par>
                          <p:cTn id="12" fill="hold">
                            <p:stCondLst>
                              <p:cond delay="2450"/>
                            </p:stCondLst>
                            <p:childTnLst>
                              <p:par>
                                <p:cTn id="13" presetID="10" presetClass="entr" presetSubtype="0" fill="hold" nodeType="afterEffect">
                                  <p:stCondLst>
                                    <p:cond delay="650"/>
                                  </p:stCondLst>
                                  <p:childTnLst>
                                    <p:set>
                                      <p:cBhvr>
                                        <p:cTn id="14" dur="1" fill="hold">
                                          <p:stCondLst>
                                            <p:cond delay="0"/>
                                          </p:stCondLst>
                                        </p:cTn>
                                        <p:tgtEl>
                                          <p:spTgt spid="328"/>
                                        </p:tgtEl>
                                        <p:attrNameLst>
                                          <p:attrName>style.visibility</p:attrName>
                                        </p:attrNameLst>
                                      </p:cBhvr>
                                      <p:to>
                                        <p:strVal val="visible"/>
                                      </p:to>
                                    </p:set>
                                    <p:animEffect transition="in" filter="fade">
                                      <p:cBhvr>
                                        <p:cTn id="15" dur="500"/>
                                        <p:tgtEl>
                                          <p:spTgt spid="328"/>
                                        </p:tgtEl>
                                      </p:cBhvr>
                                    </p:animEffect>
                                  </p:childTnLst>
                                </p:cTn>
                              </p:par>
                            </p:childTnLst>
                          </p:cTn>
                        </p:par>
                        <p:par>
                          <p:cTn id="16" fill="hold">
                            <p:stCondLst>
                              <p:cond delay="3600"/>
                            </p:stCondLst>
                            <p:childTnLst>
                              <p:par>
                                <p:cTn id="17" presetID="10" presetClass="entr" presetSubtype="0" fill="hold" nodeType="afterEffect">
                                  <p:stCondLst>
                                    <p:cond delay="650"/>
                                  </p:stCondLst>
                                  <p:childTnLst>
                                    <p:set>
                                      <p:cBhvr>
                                        <p:cTn id="18" dur="1" fill="hold">
                                          <p:stCondLst>
                                            <p:cond delay="0"/>
                                          </p:stCondLst>
                                        </p:cTn>
                                        <p:tgtEl>
                                          <p:spTgt spid="325"/>
                                        </p:tgtEl>
                                        <p:attrNameLst>
                                          <p:attrName>style.visibility</p:attrName>
                                        </p:attrNameLst>
                                      </p:cBhvr>
                                      <p:to>
                                        <p:strVal val="visible"/>
                                      </p:to>
                                    </p:set>
                                    <p:animEffect transition="in" filter="fade">
                                      <p:cBhvr>
                                        <p:cTn id="19" dur="500"/>
                                        <p:tgtEl>
                                          <p:spTgt spid="325"/>
                                        </p:tgtEl>
                                      </p:cBhvr>
                                    </p:animEffect>
                                  </p:childTnLst>
                                </p:cTn>
                              </p:par>
                            </p:childTnLst>
                          </p:cTn>
                        </p:par>
                        <p:par>
                          <p:cTn id="20" fill="hold">
                            <p:stCondLst>
                              <p:cond delay="4750"/>
                            </p:stCondLst>
                            <p:childTnLst>
                              <p:par>
                                <p:cTn id="21" presetID="10" presetClass="entr" presetSubtype="0" fill="hold" nodeType="afterEffect">
                                  <p:stCondLst>
                                    <p:cond delay="650"/>
                                  </p:stCondLst>
                                  <p:childTnLst>
                                    <p:set>
                                      <p:cBhvr>
                                        <p:cTn id="22" dur="1" fill="hold">
                                          <p:stCondLst>
                                            <p:cond delay="0"/>
                                          </p:stCondLst>
                                        </p:cTn>
                                        <p:tgtEl>
                                          <p:spTgt spid="322"/>
                                        </p:tgtEl>
                                        <p:attrNameLst>
                                          <p:attrName>style.visibility</p:attrName>
                                        </p:attrNameLst>
                                      </p:cBhvr>
                                      <p:to>
                                        <p:strVal val="visible"/>
                                      </p:to>
                                    </p:set>
                                    <p:animEffect transition="in" filter="fade">
                                      <p:cBhvr>
                                        <p:cTn id="23" dur="500"/>
                                        <p:tgtEl>
                                          <p:spTgt spid="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Picture 165" descr="Disruption chart ">
            <a:extLst>
              <a:ext uri="{FF2B5EF4-FFF2-40B4-BE49-F238E27FC236}">
                <a16:creationId xmlns:a16="http://schemas.microsoft.com/office/drawing/2014/main" id="{43F301A3-5A0F-5B4B-9E23-F6AB23F132A4}"/>
              </a:ext>
            </a:extLst>
          </p:cNvPr>
          <p:cNvPicPr>
            <a:picLocks noChangeAspect="1"/>
          </p:cNvPicPr>
          <p:nvPr/>
        </p:nvPicPr>
        <p:blipFill>
          <a:blip r:embed="rId3">
            <a:alphaModFix amt="35000"/>
          </a:blip>
          <a:stretch>
            <a:fillRect/>
          </a:stretch>
        </p:blipFill>
        <p:spPr>
          <a:xfrm>
            <a:off x="488068" y="1377420"/>
            <a:ext cx="11180151" cy="4754369"/>
          </a:xfrm>
          <a:prstGeom prst="rect">
            <a:avLst/>
          </a:prstGeom>
        </p:spPr>
      </p:pic>
      <p:grpSp>
        <p:nvGrpSpPr>
          <p:cNvPr id="296" name="Dots">
            <a:extLst>
              <a:ext uri="{FF2B5EF4-FFF2-40B4-BE49-F238E27FC236}">
                <a16:creationId xmlns:a16="http://schemas.microsoft.com/office/drawing/2014/main" id="{378FC0DF-C3EB-884C-8C15-8AC7889FCD00}"/>
              </a:ext>
              <a:ext uri="{C183D7F6-B498-43B3-948B-1728B52AA6E4}">
                <adec:decorative xmlns:adec="http://schemas.microsoft.com/office/drawing/2017/decorative" val="1"/>
              </a:ext>
            </a:extLst>
          </p:cNvPr>
          <p:cNvGrpSpPr/>
          <p:nvPr/>
        </p:nvGrpSpPr>
        <p:grpSpPr>
          <a:xfrm>
            <a:off x="871939" y="1824563"/>
            <a:ext cx="10266120" cy="4379804"/>
            <a:chOff x="871939" y="1824563"/>
            <a:chExt cx="10266120" cy="4379804"/>
          </a:xfrm>
          <a:noFill/>
        </p:grpSpPr>
        <p:grpSp>
          <p:nvGrpSpPr>
            <p:cNvPr id="297" name="customer dots">
              <a:extLst>
                <a:ext uri="{FF2B5EF4-FFF2-40B4-BE49-F238E27FC236}">
                  <a16:creationId xmlns:a16="http://schemas.microsoft.com/office/drawing/2014/main" id="{3191D6FC-CE8A-F84A-BF6F-52760D4FF936}"/>
                </a:ext>
              </a:extLst>
            </p:cNvPr>
            <p:cNvGrpSpPr/>
            <p:nvPr/>
          </p:nvGrpSpPr>
          <p:grpSpPr>
            <a:xfrm>
              <a:off x="2002055" y="2177933"/>
              <a:ext cx="8925443" cy="3646863"/>
              <a:chOff x="2002055" y="2177933"/>
              <a:chExt cx="8925443" cy="3646863"/>
            </a:xfrm>
            <a:grpFill/>
          </p:grpSpPr>
          <p:grpSp>
            <p:nvGrpSpPr>
              <p:cNvPr id="421" name="Group 420">
                <a:extLst>
                  <a:ext uri="{FF2B5EF4-FFF2-40B4-BE49-F238E27FC236}">
                    <a16:creationId xmlns:a16="http://schemas.microsoft.com/office/drawing/2014/main" id="{58E2E375-03AB-9340-9F82-F96A43957A40}"/>
                  </a:ext>
                </a:extLst>
              </p:cNvPr>
              <p:cNvGrpSpPr/>
              <p:nvPr/>
            </p:nvGrpSpPr>
            <p:grpSpPr>
              <a:xfrm>
                <a:off x="10123589" y="2610196"/>
                <a:ext cx="720782" cy="720782"/>
                <a:chOff x="6499413" y="2334175"/>
                <a:chExt cx="986444" cy="986444"/>
              </a:xfrm>
              <a:grpFill/>
            </p:grpSpPr>
            <p:sp>
              <p:nvSpPr>
                <p:cNvPr id="442" name="Oval 441">
                  <a:extLst>
                    <a:ext uri="{FF2B5EF4-FFF2-40B4-BE49-F238E27FC236}">
                      <a16:creationId xmlns:a16="http://schemas.microsoft.com/office/drawing/2014/main" id="{B1DC95DA-C214-D746-9DEB-77A3277B7EEA}"/>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443" name="Oval 442">
                  <a:extLst>
                    <a:ext uri="{FF2B5EF4-FFF2-40B4-BE49-F238E27FC236}">
                      <a16:creationId xmlns:a16="http://schemas.microsoft.com/office/drawing/2014/main" id="{4EEEEAC7-F39A-F845-8A8B-BE0AE0F6EB37}"/>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444" name="Oval 443">
                  <a:extLst>
                    <a:ext uri="{FF2B5EF4-FFF2-40B4-BE49-F238E27FC236}">
                      <a16:creationId xmlns:a16="http://schemas.microsoft.com/office/drawing/2014/main" id="{A203182E-3F2A-7143-AF4C-C09DC8644B69}"/>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422" name="Group 421">
                <a:extLst>
                  <a:ext uri="{FF2B5EF4-FFF2-40B4-BE49-F238E27FC236}">
                    <a16:creationId xmlns:a16="http://schemas.microsoft.com/office/drawing/2014/main" id="{4190448A-11B5-C240-A9EE-EEC80A4D17C1}"/>
                  </a:ext>
                </a:extLst>
              </p:cNvPr>
              <p:cNvGrpSpPr/>
              <p:nvPr/>
            </p:nvGrpSpPr>
            <p:grpSpPr>
              <a:xfrm>
                <a:off x="2002055" y="2685010"/>
                <a:ext cx="720782" cy="720782"/>
                <a:chOff x="6499413" y="2334175"/>
                <a:chExt cx="986444" cy="986444"/>
              </a:xfrm>
              <a:grpFill/>
            </p:grpSpPr>
            <p:sp>
              <p:nvSpPr>
                <p:cNvPr id="439" name="Oval 438">
                  <a:extLst>
                    <a:ext uri="{FF2B5EF4-FFF2-40B4-BE49-F238E27FC236}">
                      <a16:creationId xmlns:a16="http://schemas.microsoft.com/office/drawing/2014/main" id="{FEC85BA6-A3C4-474F-A6F2-A22FCA2625B3}"/>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440" name="Oval 439">
                  <a:extLst>
                    <a:ext uri="{FF2B5EF4-FFF2-40B4-BE49-F238E27FC236}">
                      <a16:creationId xmlns:a16="http://schemas.microsoft.com/office/drawing/2014/main" id="{717CAB62-5442-6146-ABF6-F8CB925F7B15}"/>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441" name="Oval 440">
                  <a:extLst>
                    <a:ext uri="{FF2B5EF4-FFF2-40B4-BE49-F238E27FC236}">
                      <a16:creationId xmlns:a16="http://schemas.microsoft.com/office/drawing/2014/main" id="{939EBD85-A3A8-BF4D-9DF5-53017C33EBF9}"/>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423" name="Group 422">
                <a:extLst>
                  <a:ext uri="{FF2B5EF4-FFF2-40B4-BE49-F238E27FC236}">
                    <a16:creationId xmlns:a16="http://schemas.microsoft.com/office/drawing/2014/main" id="{F3A9CB6C-DC92-444B-ABFA-890B63977D82}"/>
                  </a:ext>
                </a:extLst>
              </p:cNvPr>
              <p:cNvGrpSpPr/>
              <p:nvPr/>
            </p:nvGrpSpPr>
            <p:grpSpPr>
              <a:xfrm>
                <a:off x="5385335" y="2177933"/>
                <a:ext cx="720782" cy="720782"/>
                <a:chOff x="6499413" y="2334175"/>
                <a:chExt cx="986444" cy="986444"/>
              </a:xfrm>
              <a:grpFill/>
            </p:grpSpPr>
            <p:sp>
              <p:nvSpPr>
                <p:cNvPr id="436" name="Oval 435">
                  <a:extLst>
                    <a:ext uri="{FF2B5EF4-FFF2-40B4-BE49-F238E27FC236}">
                      <a16:creationId xmlns:a16="http://schemas.microsoft.com/office/drawing/2014/main" id="{66E52D59-64C5-ED4B-BF35-AEF651B563B4}"/>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437" name="Oval 436">
                  <a:extLst>
                    <a:ext uri="{FF2B5EF4-FFF2-40B4-BE49-F238E27FC236}">
                      <a16:creationId xmlns:a16="http://schemas.microsoft.com/office/drawing/2014/main" id="{E7366E44-A1E6-3043-B099-76355EAD83B8}"/>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438" name="Oval 437">
                  <a:extLst>
                    <a:ext uri="{FF2B5EF4-FFF2-40B4-BE49-F238E27FC236}">
                      <a16:creationId xmlns:a16="http://schemas.microsoft.com/office/drawing/2014/main" id="{7E267508-EB4E-A341-B910-29DD1A0D2693}"/>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424" name="Group 423">
                <a:extLst>
                  <a:ext uri="{FF2B5EF4-FFF2-40B4-BE49-F238E27FC236}">
                    <a16:creationId xmlns:a16="http://schemas.microsoft.com/office/drawing/2014/main" id="{7EEB83FD-CE6B-AD44-B70E-CDAF3D5430E5}"/>
                  </a:ext>
                </a:extLst>
              </p:cNvPr>
              <p:cNvGrpSpPr/>
              <p:nvPr/>
            </p:nvGrpSpPr>
            <p:grpSpPr>
              <a:xfrm>
                <a:off x="4121800" y="4031671"/>
                <a:ext cx="720782" cy="720782"/>
                <a:chOff x="6499413" y="2334175"/>
                <a:chExt cx="986444" cy="986444"/>
              </a:xfrm>
              <a:grpFill/>
            </p:grpSpPr>
            <p:sp>
              <p:nvSpPr>
                <p:cNvPr id="433" name="Oval 432">
                  <a:extLst>
                    <a:ext uri="{FF2B5EF4-FFF2-40B4-BE49-F238E27FC236}">
                      <a16:creationId xmlns:a16="http://schemas.microsoft.com/office/drawing/2014/main" id="{ADE681E1-4256-744D-9F15-D46F3D35EFC6}"/>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434" name="Oval 433">
                  <a:extLst>
                    <a:ext uri="{FF2B5EF4-FFF2-40B4-BE49-F238E27FC236}">
                      <a16:creationId xmlns:a16="http://schemas.microsoft.com/office/drawing/2014/main" id="{0ED5D071-A2B4-A64E-86A9-6A7BF47E573F}"/>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435" name="Oval 434">
                  <a:extLst>
                    <a:ext uri="{FF2B5EF4-FFF2-40B4-BE49-F238E27FC236}">
                      <a16:creationId xmlns:a16="http://schemas.microsoft.com/office/drawing/2014/main" id="{F46799BB-BE7D-C148-860E-7ED171381C2D}"/>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425" name="Group 424">
                <a:extLst>
                  <a:ext uri="{FF2B5EF4-FFF2-40B4-BE49-F238E27FC236}">
                    <a16:creationId xmlns:a16="http://schemas.microsoft.com/office/drawing/2014/main" id="{6B57A637-C73D-0949-A85F-3B3CA417BDBF}"/>
                  </a:ext>
                </a:extLst>
              </p:cNvPr>
              <p:cNvGrpSpPr/>
              <p:nvPr/>
            </p:nvGrpSpPr>
            <p:grpSpPr>
              <a:xfrm>
                <a:off x="10206716" y="5104014"/>
                <a:ext cx="720782" cy="720782"/>
                <a:chOff x="6499413" y="2334175"/>
                <a:chExt cx="986444" cy="986444"/>
              </a:xfrm>
              <a:grpFill/>
            </p:grpSpPr>
            <p:sp>
              <p:nvSpPr>
                <p:cNvPr id="430" name="Oval 429">
                  <a:extLst>
                    <a:ext uri="{FF2B5EF4-FFF2-40B4-BE49-F238E27FC236}">
                      <a16:creationId xmlns:a16="http://schemas.microsoft.com/office/drawing/2014/main" id="{A40D5DEB-6349-1644-A14C-1DA2975DD27A}"/>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431" name="Oval 430">
                  <a:extLst>
                    <a:ext uri="{FF2B5EF4-FFF2-40B4-BE49-F238E27FC236}">
                      <a16:creationId xmlns:a16="http://schemas.microsoft.com/office/drawing/2014/main" id="{BF9E3FC3-CAC2-DB4F-BA9E-8A69ED0454A3}"/>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432" name="Oval 431">
                  <a:extLst>
                    <a:ext uri="{FF2B5EF4-FFF2-40B4-BE49-F238E27FC236}">
                      <a16:creationId xmlns:a16="http://schemas.microsoft.com/office/drawing/2014/main" id="{481F96D6-1038-6E47-8885-A441DEDAF95F}"/>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426" name="Group 425">
                <a:extLst>
                  <a:ext uri="{FF2B5EF4-FFF2-40B4-BE49-F238E27FC236}">
                    <a16:creationId xmlns:a16="http://schemas.microsoft.com/office/drawing/2014/main" id="{71596EEA-36ED-034D-85C6-C5C61602037A}"/>
                  </a:ext>
                </a:extLst>
              </p:cNvPr>
              <p:cNvGrpSpPr/>
              <p:nvPr/>
            </p:nvGrpSpPr>
            <p:grpSpPr>
              <a:xfrm>
                <a:off x="6391174" y="4879570"/>
                <a:ext cx="720782" cy="720782"/>
                <a:chOff x="6499413" y="2334175"/>
                <a:chExt cx="986444" cy="986444"/>
              </a:xfrm>
              <a:grpFill/>
            </p:grpSpPr>
            <p:sp>
              <p:nvSpPr>
                <p:cNvPr id="427" name="Oval 426">
                  <a:extLst>
                    <a:ext uri="{FF2B5EF4-FFF2-40B4-BE49-F238E27FC236}">
                      <a16:creationId xmlns:a16="http://schemas.microsoft.com/office/drawing/2014/main" id="{DD0A264D-E475-E442-AF07-8D8BE2C85B66}"/>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428" name="Oval 427">
                  <a:extLst>
                    <a:ext uri="{FF2B5EF4-FFF2-40B4-BE49-F238E27FC236}">
                      <a16:creationId xmlns:a16="http://schemas.microsoft.com/office/drawing/2014/main" id="{B927A858-35E2-174B-815E-25CBF9527000}"/>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429" name="Oval 428">
                  <a:extLst>
                    <a:ext uri="{FF2B5EF4-FFF2-40B4-BE49-F238E27FC236}">
                      <a16:creationId xmlns:a16="http://schemas.microsoft.com/office/drawing/2014/main" id="{7823FB43-72CE-E248-9B5E-E602DC71853A}"/>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grpSp>
          <p:nvGrpSpPr>
            <p:cNvPr id="298" name="dist center dots">
              <a:extLst>
                <a:ext uri="{FF2B5EF4-FFF2-40B4-BE49-F238E27FC236}">
                  <a16:creationId xmlns:a16="http://schemas.microsoft.com/office/drawing/2014/main" id="{00859620-514F-714D-A6F5-5529C80246E3}"/>
                </a:ext>
              </a:extLst>
            </p:cNvPr>
            <p:cNvGrpSpPr/>
            <p:nvPr/>
          </p:nvGrpSpPr>
          <p:grpSpPr>
            <a:xfrm>
              <a:off x="2394094" y="2092668"/>
              <a:ext cx="7257164" cy="1920393"/>
              <a:chOff x="2394094" y="2092668"/>
              <a:chExt cx="7257164" cy="1920393"/>
            </a:xfrm>
            <a:grpFill/>
          </p:grpSpPr>
          <p:grpSp>
            <p:nvGrpSpPr>
              <p:cNvPr id="409" name="Group 408">
                <a:extLst>
                  <a:ext uri="{FF2B5EF4-FFF2-40B4-BE49-F238E27FC236}">
                    <a16:creationId xmlns:a16="http://schemas.microsoft.com/office/drawing/2014/main" id="{A3D9AB59-B602-5C4D-9827-CD1A83F24B5A}"/>
                  </a:ext>
                </a:extLst>
              </p:cNvPr>
              <p:cNvGrpSpPr/>
              <p:nvPr/>
            </p:nvGrpSpPr>
            <p:grpSpPr>
              <a:xfrm>
                <a:off x="2394094" y="2458428"/>
                <a:ext cx="1163935" cy="1163935"/>
                <a:chOff x="6499413" y="2334175"/>
                <a:chExt cx="986444" cy="986444"/>
              </a:xfrm>
              <a:grpFill/>
            </p:grpSpPr>
            <p:sp>
              <p:nvSpPr>
                <p:cNvPr id="418" name="Oval 417">
                  <a:extLst>
                    <a:ext uri="{FF2B5EF4-FFF2-40B4-BE49-F238E27FC236}">
                      <a16:creationId xmlns:a16="http://schemas.microsoft.com/office/drawing/2014/main" id="{512645F5-A291-654F-92CA-137F1FEC5DC9}"/>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419" name="Oval 418">
                  <a:extLst>
                    <a:ext uri="{FF2B5EF4-FFF2-40B4-BE49-F238E27FC236}">
                      <a16:creationId xmlns:a16="http://schemas.microsoft.com/office/drawing/2014/main" id="{1BC7CFD2-CFF6-1241-85BC-579C1B04EF44}"/>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420" name="Oval 419">
                  <a:extLst>
                    <a:ext uri="{FF2B5EF4-FFF2-40B4-BE49-F238E27FC236}">
                      <a16:creationId xmlns:a16="http://schemas.microsoft.com/office/drawing/2014/main" id="{4FD12895-9B8D-8A40-B600-E624E794F035}"/>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410" name="Group 409">
                <a:extLst>
                  <a:ext uri="{FF2B5EF4-FFF2-40B4-BE49-F238E27FC236}">
                    <a16:creationId xmlns:a16="http://schemas.microsoft.com/office/drawing/2014/main" id="{47C33D72-94D0-8041-98D8-5C02F72F492C}"/>
                  </a:ext>
                </a:extLst>
              </p:cNvPr>
              <p:cNvGrpSpPr/>
              <p:nvPr/>
            </p:nvGrpSpPr>
            <p:grpSpPr>
              <a:xfrm>
                <a:off x="6400829" y="2092668"/>
                <a:ext cx="1163935" cy="1163935"/>
                <a:chOff x="6499413" y="2334175"/>
                <a:chExt cx="986444" cy="986444"/>
              </a:xfrm>
              <a:grpFill/>
            </p:grpSpPr>
            <p:sp>
              <p:nvSpPr>
                <p:cNvPr id="415" name="Oval 414">
                  <a:extLst>
                    <a:ext uri="{FF2B5EF4-FFF2-40B4-BE49-F238E27FC236}">
                      <a16:creationId xmlns:a16="http://schemas.microsoft.com/office/drawing/2014/main" id="{3459B5F1-1ECF-D74F-B3B5-34980F72871F}"/>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416" name="Oval 415">
                  <a:extLst>
                    <a:ext uri="{FF2B5EF4-FFF2-40B4-BE49-F238E27FC236}">
                      <a16:creationId xmlns:a16="http://schemas.microsoft.com/office/drawing/2014/main" id="{BE3B4CB0-5A35-6648-A4F7-9D840628A379}"/>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417" name="Oval 416">
                  <a:extLst>
                    <a:ext uri="{FF2B5EF4-FFF2-40B4-BE49-F238E27FC236}">
                      <a16:creationId xmlns:a16="http://schemas.microsoft.com/office/drawing/2014/main" id="{44E90427-4A5D-DC4F-B5FA-630BCD638E65}"/>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411" name="Group 410">
                <a:extLst>
                  <a:ext uri="{FF2B5EF4-FFF2-40B4-BE49-F238E27FC236}">
                    <a16:creationId xmlns:a16="http://schemas.microsoft.com/office/drawing/2014/main" id="{4DBB38B6-9A24-814B-83F9-54C83B8FE066}"/>
                  </a:ext>
                </a:extLst>
              </p:cNvPr>
              <p:cNvGrpSpPr/>
              <p:nvPr/>
            </p:nvGrpSpPr>
            <p:grpSpPr>
              <a:xfrm>
                <a:off x="8487323" y="2849126"/>
                <a:ext cx="1163935" cy="1163935"/>
                <a:chOff x="6499413" y="2334175"/>
                <a:chExt cx="986444" cy="986444"/>
              </a:xfrm>
              <a:grpFill/>
            </p:grpSpPr>
            <p:sp>
              <p:nvSpPr>
                <p:cNvPr id="412" name="Oval 411">
                  <a:extLst>
                    <a:ext uri="{FF2B5EF4-FFF2-40B4-BE49-F238E27FC236}">
                      <a16:creationId xmlns:a16="http://schemas.microsoft.com/office/drawing/2014/main" id="{50967DDA-83F2-084B-A10E-F96256860F17}"/>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413" name="Oval 412">
                  <a:extLst>
                    <a:ext uri="{FF2B5EF4-FFF2-40B4-BE49-F238E27FC236}">
                      <a16:creationId xmlns:a16="http://schemas.microsoft.com/office/drawing/2014/main" id="{1C5455C8-9EC9-BA4F-826F-C02295B5CA4C}"/>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414" name="Oval 413">
                  <a:extLst>
                    <a:ext uri="{FF2B5EF4-FFF2-40B4-BE49-F238E27FC236}">
                      <a16:creationId xmlns:a16="http://schemas.microsoft.com/office/drawing/2014/main" id="{4E16C8DC-2DE5-FA4D-BBF6-B7E1BDDA9FA3}"/>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grpSp>
          <p:nvGrpSpPr>
            <p:cNvPr id="299" name="distributor dots">
              <a:extLst>
                <a:ext uri="{FF2B5EF4-FFF2-40B4-BE49-F238E27FC236}">
                  <a16:creationId xmlns:a16="http://schemas.microsoft.com/office/drawing/2014/main" id="{8EF76A4D-4DED-7642-B609-80214DF46B67}"/>
                </a:ext>
              </a:extLst>
            </p:cNvPr>
            <p:cNvGrpSpPr/>
            <p:nvPr/>
          </p:nvGrpSpPr>
          <p:grpSpPr>
            <a:xfrm>
              <a:off x="2901896" y="2782557"/>
              <a:ext cx="7217586" cy="1997194"/>
              <a:chOff x="2901896" y="2782557"/>
              <a:chExt cx="7217586" cy="1997194"/>
            </a:xfrm>
            <a:grpFill/>
          </p:grpSpPr>
          <p:grpSp>
            <p:nvGrpSpPr>
              <p:cNvPr id="397" name="Group 396">
                <a:extLst>
                  <a:ext uri="{FF2B5EF4-FFF2-40B4-BE49-F238E27FC236}">
                    <a16:creationId xmlns:a16="http://schemas.microsoft.com/office/drawing/2014/main" id="{8D4EF5BA-7110-3A43-BE18-8FC4B5435EE0}"/>
                  </a:ext>
                </a:extLst>
              </p:cNvPr>
              <p:cNvGrpSpPr/>
              <p:nvPr/>
            </p:nvGrpSpPr>
            <p:grpSpPr>
              <a:xfrm>
                <a:off x="2901896" y="2782557"/>
                <a:ext cx="1024605" cy="1024605"/>
                <a:chOff x="6499413" y="2334175"/>
                <a:chExt cx="986444" cy="986444"/>
              </a:xfrm>
              <a:grpFill/>
            </p:grpSpPr>
            <p:sp>
              <p:nvSpPr>
                <p:cNvPr id="406" name="Oval 405">
                  <a:extLst>
                    <a:ext uri="{FF2B5EF4-FFF2-40B4-BE49-F238E27FC236}">
                      <a16:creationId xmlns:a16="http://schemas.microsoft.com/office/drawing/2014/main" id="{789BB2D3-2614-634B-BFD4-E806DDA34E30}"/>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407" name="Oval 406">
                  <a:extLst>
                    <a:ext uri="{FF2B5EF4-FFF2-40B4-BE49-F238E27FC236}">
                      <a16:creationId xmlns:a16="http://schemas.microsoft.com/office/drawing/2014/main" id="{BC6CC75B-41C3-DE40-9293-AAC2C2BB5313}"/>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408" name="Oval 407">
                  <a:extLst>
                    <a:ext uri="{FF2B5EF4-FFF2-40B4-BE49-F238E27FC236}">
                      <a16:creationId xmlns:a16="http://schemas.microsoft.com/office/drawing/2014/main" id="{3B12A3B6-AB4D-8D40-B222-E15D0B222282}"/>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398" name="Group 397">
                <a:extLst>
                  <a:ext uri="{FF2B5EF4-FFF2-40B4-BE49-F238E27FC236}">
                    <a16:creationId xmlns:a16="http://schemas.microsoft.com/office/drawing/2014/main" id="{B285E4EE-9518-004E-854E-C9F9AA43D394}"/>
                  </a:ext>
                </a:extLst>
              </p:cNvPr>
              <p:cNvGrpSpPr/>
              <p:nvPr/>
            </p:nvGrpSpPr>
            <p:grpSpPr>
              <a:xfrm>
                <a:off x="6177110" y="2890622"/>
                <a:ext cx="1024605" cy="1024605"/>
                <a:chOff x="6499413" y="2334175"/>
                <a:chExt cx="986444" cy="986444"/>
              </a:xfrm>
              <a:grpFill/>
            </p:grpSpPr>
            <p:sp>
              <p:nvSpPr>
                <p:cNvPr id="403" name="Oval 402">
                  <a:extLst>
                    <a:ext uri="{FF2B5EF4-FFF2-40B4-BE49-F238E27FC236}">
                      <a16:creationId xmlns:a16="http://schemas.microsoft.com/office/drawing/2014/main" id="{7C015A30-6127-964F-9CDF-C2500C0A8326}"/>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404" name="Oval 403">
                  <a:extLst>
                    <a:ext uri="{FF2B5EF4-FFF2-40B4-BE49-F238E27FC236}">
                      <a16:creationId xmlns:a16="http://schemas.microsoft.com/office/drawing/2014/main" id="{235494E5-6FEE-FA4A-9D4D-B8B7B34D20F4}"/>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405" name="Oval 404">
                  <a:extLst>
                    <a:ext uri="{FF2B5EF4-FFF2-40B4-BE49-F238E27FC236}">
                      <a16:creationId xmlns:a16="http://schemas.microsoft.com/office/drawing/2014/main" id="{EC3C7478-2987-F748-B55C-1DE3EA721A8E}"/>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399" name="Group 398">
                <a:extLst>
                  <a:ext uri="{FF2B5EF4-FFF2-40B4-BE49-F238E27FC236}">
                    <a16:creationId xmlns:a16="http://schemas.microsoft.com/office/drawing/2014/main" id="{0CB51771-0152-8E46-B12C-7A251F8FDBCB}"/>
                  </a:ext>
                </a:extLst>
              </p:cNvPr>
              <p:cNvGrpSpPr/>
              <p:nvPr/>
            </p:nvGrpSpPr>
            <p:grpSpPr>
              <a:xfrm>
                <a:off x="9094877" y="3755146"/>
                <a:ext cx="1024605" cy="1024605"/>
                <a:chOff x="6499413" y="2334175"/>
                <a:chExt cx="986444" cy="986444"/>
              </a:xfrm>
              <a:grpFill/>
            </p:grpSpPr>
            <p:sp>
              <p:nvSpPr>
                <p:cNvPr id="400" name="Oval 399">
                  <a:extLst>
                    <a:ext uri="{FF2B5EF4-FFF2-40B4-BE49-F238E27FC236}">
                      <a16:creationId xmlns:a16="http://schemas.microsoft.com/office/drawing/2014/main" id="{7BD53C18-DD0A-294B-9D9C-8CCEDA5AD3F0}"/>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401" name="Oval 400">
                  <a:extLst>
                    <a:ext uri="{FF2B5EF4-FFF2-40B4-BE49-F238E27FC236}">
                      <a16:creationId xmlns:a16="http://schemas.microsoft.com/office/drawing/2014/main" id="{6FB94D0F-B1BE-DF42-90ED-373513B49570}"/>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402" name="Oval 401">
                  <a:extLst>
                    <a:ext uri="{FF2B5EF4-FFF2-40B4-BE49-F238E27FC236}">
                      <a16:creationId xmlns:a16="http://schemas.microsoft.com/office/drawing/2014/main" id="{69339C3B-5FA5-6945-AB88-197E719C1C03}"/>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grpSp>
          <p:nvGrpSpPr>
            <p:cNvPr id="300" name="supplier dots">
              <a:extLst>
                <a:ext uri="{FF2B5EF4-FFF2-40B4-BE49-F238E27FC236}">
                  <a16:creationId xmlns:a16="http://schemas.microsoft.com/office/drawing/2014/main" id="{83F31DAF-561B-044A-9DBA-01AFF715AE1E}"/>
                </a:ext>
              </a:extLst>
            </p:cNvPr>
            <p:cNvGrpSpPr/>
            <p:nvPr/>
          </p:nvGrpSpPr>
          <p:grpSpPr>
            <a:xfrm>
              <a:off x="3359096" y="1868155"/>
              <a:ext cx="5737921" cy="3817682"/>
              <a:chOff x="3359096" y="1868155"/>
              <a:chExt cx="5737921" cy="3817682"/>
            </a:xfrm>
            <a:grpFill/>
          </p:grpSpPr>
          <p:grpSp>
            <p:nvGrpSpPr>
              <p:cNvPr id="381" name="Group 380">
                <a:extLst>
                  <a:ext uri="{FF2B5EF4-FFF2-40B4-BE49-F238E27FC236}">
                    <a16:creationId xmlns:a16="http://schemas.microsoft.com/office/drawing/2014/main" id="{9B48656D-B74F-DD46-A1C7-8EF5AD82AC2F}"/>
                  </a:ext>
                </a:extLst>
              </p:cNvPr>
              <p:cNvGrpSpPr/>
              <p:nvPr/>
            </p:nvGrpSpPr>
            <p:grpSpPr>
              <a:xfrm>
                <a:off x="5096456" y="3331196"/>
                <a:ext cx="1024605" cy="1024605"/>
                <a:chOff x="6499413" y="2334175"/>
                <a:chExt cx="986444" cy="986444"/>
              </a:xfrm>
              <a:grpFill/>
            </p:grpSpPr>
            <p:sp>
              <p:nvSpPr>
                <p:cNvPr id="394" name="Oval 393">
                  <a:extLst>
                    <a:ext uri="{FF2B5EF4-FFF2-40B4-BE49-F238E27FC236}">
                      <a16:creationId xmlns:a16="http://schemas.microsoft.com/office/drawing/2014/main" id="{ECAE38D4-8FF7-E946-BB30-26D6708118A9}"/>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95" name="Oval 394">
                  <a:extLst>
                    <a:ext uri="{FF2B5EF4-FFF2-40B4-BE49-F238E27FC236}">
                      <a16:creationId xmlns:a16="http://schemas.microsoft.com/office/drawing/2014/main" id="{388B269F-DA03-C643-B960-08A8583F4A81}"/>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96" name="Oval 395">
                  <a:extLst>
                    <a:ext uri="{FF2B5EF4-FFF2-40B4-BE49-F238E27FC236}">
                      <a16:creationId xmlns:a16="http://schemas.microsoft.com/office/drawing/2014/main" id="{8E1A9677-C020-AB4B-A409-7DFA180DCDDF}"/>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382" name="Group 381">
                <a:extLst>
                  <a:ext uri="{FF2B5EF4-FFF2-40B4-BE49-F238E27FC236}">
                    <a16:creationId xmlns:a16="http://schemas.microsoft.com/office/drawing/2014/main" id="{2973DBE2-E3D3-D64A-B60A-D5405627578F}"/>
                  </a:ext>
                </a:extLst>
              </p:cNvPr>
              <p:cNvGrpSpPr/>
              <p:nvPr/>
            </p:nvGrpSpPr>
            <p:grpSpPr>
              <a:xfrm>
                <a:off x="8072412" y="3189880"/>
                <a:ext cx="1024605" cy="1024605"/>
                <a:chOff x="6499413" y="2334175"/>
                <a:chExt cx="986444" cy="986444"/>
              </a:xfrm>
              <a:grpFill/>
            </p:grpSpPr>
            <p:sp>
              <p:nvSpPr>
                <p:cNvPr id="391" name="Oval 390">
                  <a:extLst>
                    <a:ext uri="{FF2B5EF4-FFF2-40B4-BE49-F238E27FC236}">
                      <a16:creationId xmlns:a16="http://schemas.microsoft.com/office/drawing/2014/main" id="{4E60FDF9-B00A-9F4B-88FF-8965D5319406}"/>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92" name="Oval 391">
                  <a:extLst>
                    <a:ext uri="{FF2B5EF4-FFF2-40B4-BE49-F238E27FC236}">
                      <a16:creationId xmlns:a16="http://schemas.microsoft.com/office/drawing/2014/main" id="{05DE1E03-852F-C745-8245-50A24371D0EF}"/>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93" name="Oval 392">
                  <a:extLst>
                    <a:ext uri="{FF2B5EF4-FFF2-40B4-BE49-F238E27FC236}">
                      <a16:creationId xmlns:a16="http://schemas.microsoft.com/office/drawing/2014/main" id="{7D074F64-D1F3-E14A-98DB-86B50EC2A521}"/>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383" name="Group 382">
                <a:extLst>
                  <a:ext uri="{FF2B5EF4-FFF2-40B4-BE49-F238E27FC236}">
                    <a16:creationId xmlns:a16="http://schemas.microsoft.com/office/drawing/2014/main" id="{E90CC5A2-1C67-D241-9BCD-F4D4FEAEFCCC}"/>
                  </a:ext>
                </a:extLst>
              </p:cNvPr>
              <p:cNvGrpSpPr/>
              <p:nvPr/>
            </p:nvGrpSpPr>
            <p:grpSpPr>
              <a:xfrm>
                <a:off x="3359096" y="4661232"/>
                <a:ext cx="1024605" cy="1024605"/>
                <a:chOff x="6499413" y="2334175"/>
                <a:chExt cx="986444" cy="986444"/>
              </a:xfrm>
              <a:grpFill/>
            </p:grpSpPr>
            <p:sp>
              <p:nvSpPr>
                <p:cNvPr id="388" name="Oval 387">
                  <a:extLst>
                    <a:ext uri="{FF2B5EF4-FFF2-40B4-BE49-F238E27FC236}">
                      <a16:creationId xmlns:a16="http://schemas.microsoft.com/office/drawing/2014/main" id="{71E5E66E-7569-3442-9477-DBA70CE0BD49}"/>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89" name="Oval 388">
                  <a:extLst>
                    <a:ext uri="{FF2B5EF4-FFF2-40B4-BE49-F238E27FC236}">
                      <a16:creationId xmlns:a16="http://schemas.microsoft.com/office/drawing/2014/main" id="{09E74883-0992-434F-9B52-252996B67DD9}"/>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90" name="Oval 389">
                  <a:extLst>
                    <a:ext uri="{FF2B5EF4-FFF2-40B4-BE49-F238E27FC236}">
                      <a16:creationId xmlns:a16="http://schemas.microsoft.com/office/drawing/2014/main" id="{7085E7CC-7B28-C448-8D01-632434E51AB6}"/>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384" name="Group 383">
                <a:extLst>
                  <a:ext uri="{FF2B5EF4-FFF2-40B4-BE49-F238E27FC236}">
                    <a16:creationId xmlns:a16="http://schemas.microsoft.com/office/drawing/2014/main" id="{9BBF3388-42E5-6F49-B2D1-549580226BB2}"/>
                  </a:ext>
                </a:extLst>
              </p:cNvPr>
              <p:cNvGrpSpPr/>
              <p:nvPr/>
            </p:nvGrpSpPr>
            <p:grpSpPr>
              <a:xfrm>
                <a:off x="5877852" y="1868155"/>
                <a:ext cx="1024605" cy="1024605"/>
                <a:chOff x="6499413" y="2334175"/>
                <a:chExt cx="986444" cy="986444"/>
              </a:xfrm>
              <a:grpFill/>
            </p:grpSpPr>
            <p:sp>
              <p:nvSpPr>
                <p:cNvPr id="385" name="Oval 384">
                  <a:extLst>
                    <a:ext uri="{FF2B5EF4-FFF2-40B4-BE49-F238E27FC236}">
                      <a16:creationId xmlns:a16="http://schemas.microsoft.com/office/drawing/2014/main" id="{9B8855DC-D7B2-894A-BF41-95DE0611CF4F}"/>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86" name="Oval 385">
                  <a:extLst>
                    <a:ext uri="{FF2B5EF4-FFF2-40B4-BE49-F238E27FC236}">
                      <a16:creationId xmlns:a16="http://schemas.microsoft.com/office/drawing/2014/main" id="{66F98152-320B-1F4F-BE91-DBDA4F06B3C9}"/>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87" name="Oval 386">
                  <a:extLst>
                    <a:ext uri="{FF2B5EF4-FFF2-40B4-BE49-F238E27FC236}">
                      <a16:creationId xmlns:a16="http://schemas.microsoft.com/office/drawing/2014/main" id="{B3F59025-7506-344C-93EC-F3EC16FCC598}"/>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grpSp>
          <p:nvGrpSpPr>
            <p:cNvPr id="301" name="equiment dots">
              <a:extLst>
                <a:ext uri="{FF2B5EF4-FFF2-40B4-BE49-F238E27FC236}">
                  <a16:creationId xmlns:a16="http://schemas.microsoft.com/office/drawing/2014/main" id="{C15385D6-7394-5F4A-B425-9E0C9A8E413B}"/>
                </a:ext>
              </a:extLst>
            </p:cNvPr>
            <p:cNvGrpSpPr/>
            <p:nvPr/>
          </p:nvGrpSpPr>
          <p:grpSpPr>
            <a:xfrm>
              <a:off x="3009961" y="2134163"/>
              <a:ext cx="7383842" cy="2745339"/>
              <a:chOff x="3009961" y="2134163"/>
              <a:chExt cx="7383842" cy="2745339"/>
            </a:xfrm>
            <a:grpFill/>
          </p:grpSpPr>
          <p:grpSp>
            <p:nvGrpSpPr>
              <p:cNvPr id="365" name="Group 364">
                <a:extLst>
                  <a:ext uri="{FF2B5EF4-FFF2-40B4-BE49-F238E27FC236}">
                    <a16:creationId xmlns:a16="http://schemas.microsoft.com/office/drawing/2014/main" id="{C454A9D4-249F-A743-992E-9845D59FD2BE}"/>
                  </a:ext>
                </a:extLst>
              </p:cNvPr>
              <p:cNvGrpSpPr/>
              <p:nvPr/>
            </p:nvGrpSpPr>
            <p:grpSpPr>
              <a:xfrm>
                <a:off x="6833816" y="3713581"/>
                <a:ext cx="1024605" cy="1024605"/>
                <a:chOff x="6499413" y="2334175"/>
                <a:chExt cx="986444" cy="986444"/>
              </a:xfrm>
              <a:grpFill/>
            </p:grpSpPr>
            <p:sp>
              <p:nvSpPr>
                <p:cNvPr id="378" name="Oval 377">
                  <a:extLst>
                    <a:ext uri="{FF2B5EF4-FFF2-40B4-BE49-F238E27FC236}">
                      <a16:creationId xmlns:a16="http://schemas.microsoft.com/office/drawing/2014/main" id="{3198F9CC-AEF3-EF4E-A6E2-BBD008898A42}"/>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79" name="Oval 378">
                  <a:extLst>
                    <a:ext uri="{FF2B5EF4-FFF2-40B4-BE49-F238E27FC236}">
                      <a16:creationId xmlns:a16="http://schemas.microsoft.com/office/drawing/2014/main" id="{C98462F2-2C7A-0B46-8A36-AAE864437C03}"/>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80" name="Oval 379">
                  <a:extLst>
                    <a:ext uri="{FF2B5EF4-FFF2-40B4-BE49-F238E27FC236}">
                      <a16:creationId xmlns:a16="http://schemas.microsoft.com/office/drawing/2014/main" id="{A01DCBB3-33DB-4741-8F06-01FC0081F5F0}"/>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366" name="Group 365">
                <a:extLst>
                  <a:ext uri="{FF2B5EF4-FFF2-40B4-BE49-F238E27FC236}">
                    <a16:creationId xmlns:a16="http://schemas.microsoft.com/office/drawing/2014/main" id="{6BFE792B-35B1-4644-8E2E-E85B66AF7064}"/>
                  </a:ext>
                </a:extLst>
              </p:cNvPr>
              <p:cNvGrpSpPr/>
              <p:nvPr/>
            </p:nvGrpSpPr>
            <p:grpSpPr>
              <a:xfrm>
                <a:off x="7399081" y="2134163"/>
                <a:ext cx="1024605" cy="1024605"/>
                <a:chOff x="6499413" y="2334175"/>
                <a:chExt cx="986444" cy="986444"/>
              </a:xfrm>
              <a:grpFill/>
            </p:grpSpPr>
            <p:sp>
              <p:nvSpPr>
                <p:cNvPr id="375" name="Oval 374">
                  <a:extLst>
                    <a:ext uri="{FF2B5EF4-FFF2-40B4-BE49-F238E27FC236}">
                      <a16:creationId xmlns:a16="http://schemas.microsoft.com/office/drawing/2014/main" id="{472C6D22-32E7-B44C-9FCB-6E11D084F8FA}"/>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76" name="Oval 375">
                  <a:extLst>
                    <a:ext uri="{FF2B5EF4-FFF2-40B4-BE49-F238E27FC236}">
                      <a16:creationId xmlns:a16="http://schemas.microsoft.com/office/drawing/2014/main" id="{F9AB9497-F5D8-EB4F-BC21-C8077BEC2BE5}"/>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77" name="Oval 376">
                  <a:extLst>
                    <a:ext uri="{FF2B5EF4-FFF2-40B4-BE49-F238E27FC236}">
                      <a16:creationId xmlns:a16="http://schemas.microsoft.com/office/drawing/2014/main" id="{F1214193-39CB-6147-A0FB-C77BBB60A6CB}"/>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367" name="Group 366">
                <a:extLst>
                  <a:ext uri="{FF2B5EF4-FFF2-40B4-BE49-F238E27FC236}">
                    <a16:creationId xmlns:a16="http://schemas.microsoft.com/office/drawing/2014/main" id="{4B13069F-0BC2-DE44-A21B-411D2EFD3FC5}"/>
                  </a:ext>
                </a:extLst>
              </p:cNvPr>
              <p:cNvGrpSpPr/>
              <p:nvPr/>
            </p:nvGrpSpPr>
            <p:grpSpPr>
              <a:xfrm>
                <a:off x="9369198" y="2849057"/>
                <a:ext cx="1024605" cy="1024605"/>
                <a:chOff x="6499413" y="2334175"/>
                <a:chExt cx="986444" cy="986444"/>
              </a:xfrm>
              <a:grpFill/>
            </p:grpSpPr>
            <p:sp>
              <p:nvSpPr>
                <p:cNvPr id="372" name="Oval 371">
                  <a:extLst>
                    <a:ext uri="{FF2B5EF4-FFF2-40B4-BE49-F238E27FC236}">
                      <a16:creationId xmlns:a16="http://schemas.microsoft.com/office/drawing/2014/main" id="{D16E5EBA-BFCB-CC42-B546-DEB2057B36C5}"/>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73" name="Oval 372">
                  <a:extLst>
                    <a:ext uri="{FF2B5EF4-FFF2-40B4-BE49-F238E27FC236}">
                      <a16:creationId xmlns:a16="http://schemas.microsoft.com/office/drawing/2014/main" id="{7A373A0A-EFDC-2644-B081-75011E54CA31}"/>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74" name="Oval 373">
                  <a:extLst>
                    <a:ext uri="{FF2B5EF4-FFF2-40B4-BE49-F238E27FC236}">
                      <a16:creationId xmlns:a16="http://schemas.microsoft.com/office/drawing/2014/main" id="{619A51F9-2E4C-9E40-90DC-1E4E9DE6927B}"/>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368" name="Group 367">
                <a:extLst>
                  <a:ext uri="{FF2B5EF4-FFF2-40B4-BE49-F238E27FC236}">
                    <a16:creationId xmlns:a16="http://schemas.microsoft.com/office/drawing/2014/main" id="{E48E5CE8-910D-5F48-84EE-E9B6D1C578C3}"/>
                  </a:ext>
                </a:extLst>
              </p:cNvPr>
              <p:cNvGrpSpPr/>
              <p:nvPr/>
            </p:nvGrpSpPr>
            <p:grpSpPr>
              <a:xfrm>
                <a:off x="3009961" y="3854897"/>
                <a:ext cx="1024605" cy="1024605"/>
                <a:chOff x="6499413" y="2334175"/>
                <a:chExt cx="986444" cy="986444"/>
              </a:xfrm>
              <a:grpFill/>
            </p:grpSpPr>
            <p:sp>
              <p:nvSpPr>
                <p:cNvPr id="369" name="Oval 368">
                  <a:extLst>
                    <a:ext uri="{FF2B5EF4-FFF2-40B4-BE49-F238E27FC236}">
                      <a16:creationId xmlns:a16="http://schemas.microsoft.com/office/drawing/2014/main" id="{E411AF75-3299-8449-8D1A-1B610C4FC16A}"/>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70" name="Oval 369">
                  <a:extLst>
                    <a:ext uri="{FF2B5EF4-FFF2-40B4-BE49-F238E27FC236}">
                      <a16:creationId xmlns:a16="http://schemas.microsoft.com/office/drawing/2014/main" id="{B5C31F3B-0C7D-FE45-BC24-BD1277A1B831}"/>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71" name="Oval 370">
                  <a:extLst>
                    <a:ext uri="{FF2B5EF4-FFF2-40B4-BE49-F238E27FC236}">
                      <a16:creationId xmlns:a16="http://schemas.microsoft.com/office/drawing/2014/main" id="{96745A79-AAE0-5044-B9DD-29B82ABA7F7F}"/>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grpSp>
          <p:nvGrpSpPr>
            <p:cNvPr id="302" name="Contract dots">
              <a:extLst>
                <a:ext uri="{FF2B5EF4-FFF2-40B4-BE49-F238E27FC236}">
                  <a16:creationId xmlns:a16="http://schemas.microsoft.com/office/drawing/2014/main" id="{1A91C582-65D5-1A49-B1CC-2D962C2D984E}"/>
                </a:ext>
              </a:extLst>
            </p:cNvPr>
            <p:cNvGrpSpPr/>
            <p:nvPr/>
          </p:nvGrpSpPr>
          <p:grpSpPr>
            <a:xfrm>
              <a:off x="871939" y="1824563"/>
              <a:ext cx="10073337" cy="3692990"/>
              <a:chOff x="871939" y="1824563"/>
              <a:chExt cx="10073337" cy="3692990"/>
            </a:xfrm>
            <a:grpFill/>
          </p:grpSpPr>
          <p:grpSp>
            <p:nvGrpSpPr>
              <p:cNvPr id="341" name="Group 340">
                <a:extLst>
                  <a:ext uri="{FF2B5EF4-FFF2-40B4-BE49-F238E27FC236}">
                    <a16:creationId xmlns:a16="http://schemas.microsoft.com/office/drawing/2014/main" id="{13DF15A7-1AD3-D448-9123-2B0647806EED}"/>
                  </a:ext>
                </a:extLst>
              </p:cNvPr>
              <p:cNvGrpSpPr/>
              <p:nvPr/>
            </p:nvGrpSpPr>
            <p:grpSpPr>
              <a:xfrm>
                <a:off x="5952391" y="3977670"/>
                <a:ext cx="1024605" cy="1024605"/>
                <a:chOff x="6499413" y="2334175"/>
                <a:chExt cx="986444" cy="986444"/>
              </a:xfrm>
              <a:grpFill/>
            </p:grpSpPr>
            <p:sp>
              <p:nvSpPr>
                <p:cNvPr id="362" name="Oval 361">
                  <a:extLst>
                    <a:ext uri="{FF2B5EF4-FFF2-40B4-BE49-F238E27FC236}">
                      <a16:creationId xmlns:a16="http://schemas.microsoft.com/office/drawing/2014/main" id="{0091E10C-DE02-A847-9300-985BC54D7145}"/>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63" name="Oval 362">
                  <a:extLst>
                    <a:ext uri="{FF2B5EF4-FFF2-40B4-BE49-F238E27FC236}">
                      <a16:creationId xmlns:a16="http://schemas.microsoft.com/office/drawing/2014/main" id="{122D246A-9122-C440-A396-D03F663181C8}"/>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64" name="Oval 363">
                  <a:extLst>
                    <a:ext uri="{FF2B5EF4-FFF2-40B4-BE49-F238E27FC236}">
                      <a16:creationId xmlns:a16="http://schemas.microsoft.com/office/drawing/2014/main" id="{11E518A7-588D-0942-8638-0F4159FCAD23}"/>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342" name="Group 341">
                <a:extLst>
                  <a:ext uri="{FF2B5EF4-FFF2-40B4-BE49-F238E27FC236}">
                    <a16:creationId xmlns:a16="http://schemas.microsoft.com/office/drawing/2014/main" id="{2535D72B-9623-B541-B1EE-8B4FBCB64FAB}"/>
                  </a:ext>
                </a:extLst>
              </p:cNvPr>
              <p:cNvGrpSpPr/>
              <p:nvPr/>
            </p:nvGrpSpPr>
            <p:grpSpPr>
              <a:xfrm>
                <a:off x="4190991" y="4541048"/>
                <a:ext cx="888955" cy="888955"/>
                <a:chOff x="6499413" y="2334175"/>
                <a:chExt cx="986444" cy="986444"/>
              </a:xfrm>
              <a:grpFill/>
            </p:grpSpPr>
            <p:sp>
              <p:nvSpPr>
                <p:cNvPr id="359" name="Oval 358">
                  <a:extLst>
                    <a:ext uri="{FF2B5EF4-FFF2-40B4-BE49-F238E27FC236}">
                      <a16:creationId xmlns:a16="http://schemas.microsoft.com/office/drawing/2014/main" id="{E75C6365-182A-9747-90E4-1709815DC4E9}"/>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60" name="Oval 359">
                  <a:extLst>
                    <a:ext uri="{FF2B5EF4-FFF2-40B4-BE49-F238E27FC236}">
                      <a16:creationId xmlns:a16="http://schemas.microsoft.com/office/drawing/2014/main" id="{6063D422-99C4-6648-8A1C-1FDF05F25592}"/>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61" name="Oval 360">
                  <a:extLst>
                    <a:ext uri="{FF2B5EF4-FFF2-40B4-BE49-F238E27FC236}">
                      <a16:creationId xmlns:a16="http://schemas.microsoft.com/office/drawing/2014/main" id="{0291985F-1F0E-C644-B6F8-CA532D8FF925}"/>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343" name="Group 342">
                <a:extLst>
                  <a:ext uri="{FF2B5EF4-FFF2-40B4-BE49-F238E27FC236}">
                    <a16:creationId xmlns:a16="http://schemas.microsoft.com/office/drawing/2014/main" id="{C46388E5-F62B-104B-83B2-58964C4A2EAC}"/>
                  </a:ext>
                </a:extLst>
              </p:cNvPr>
              <p:cNvGrpSpPr/>
              <p:nvPr/>
            </p:nvGrpSpPr>
            <p:grpSpPr>
              <a:xfrm>
                <a:off x="9311435" y="1824563"/>
                <a:ext cx="1024605" cy="1024605"/>
                <a:chOff x="6499413" y="2334175"/>
                <a:chExt cx="986444" cy="986444"/>
              </a:xfrm>
              <a:grpFill/>
            </p:grpSpPr>
            <p:sp>
              <p:nvSpPr>
                <p:cNvPr id="356" name="Oval 355">
                  <a:extLst>
                    <a:ext uri="{FF2B5EF4-FFF2-40B4-BE49-F238E27FC236}">
                      <a16:creationId xmlns:a16="http://schemas.microsoft.com/office/drawing/2014/main" id="{55911057-5BDE-3843-A13B-CD3C6D76EA01}"/>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57" name="Oval 356">
                  <a:extLst>
                    <a:ext uri="{FF2B5EF4-FFF2-40B4-BE49-F238E27FC236}">
                      <a16:creationId xmlns:a16="http://schemas.microsoft.com/office/drawing/2014/main" id="{C21DA93F-6D81-2945-BD68-B15C2295AF44}"/>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58" name="Oval 357">
                  <a:extLst>
                    <a:ext uri="{FF2B5EF4-FFF2-40B4-BE49-F238E27FC236}">
                      <a16:creationId xmlns:a16="http://schemas.microsoft.com/office/drawing/2014/main" id="{2FE5DBDF-D415-C540-BE32-1D5513E85D1C}"/>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344" name="Group 343">
                <a:extLst>
                  <a:ext uri="{FF2B5EF4-FFF2-40B4-BE49-F238E27FC236}">
                    <a16:creationId xmlns:a16="http://schemas.microsoft.com/office/drawing/2014/main" id="{851774DD-7BB4-894C-9DCE-AF14D7FAC037}"/>
                  </a:ext>
                </a:extLst>
              </p:cNvPr>
              <p:cNvGrpSpPr/>
              <p:nvPr/>
            </p:nvGrpSpPr>
            <p:grpSpPr>
              <a:xfrm>
                <a:off x="9303122" y="4492948"/>
                <a:ext cx="1024605" cy="1024605"/>
                <a:chOff x="6499413" y="2334175"/>
                <a:chExt cx="986444" cy="986444"/>
              </a:xfrm>
              <a:grpFill/>
            </p:grpSpPr>
            <p:sp>
              <p:nvSpPr>
                <p:cNvPr id="353" name="Oval 352">
                  <a:extLst>
                    <a:ext uri="{FF2B5EF4-FFF2-40B4-BE49-F238E27FC236}">
                      <a16:creationId xmlns:a16="http://schemas.microsoft.com/office/drawing/2014/main" id="{ACF6F51E-6143-5141-8FFB-B8511F5285C4}"/>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54" name="Oval 353">
                  <a:extLst>
                    <a:ext uri="{FF2B5EF4-FFF2-40B4-BE49-F238E27FC236}">
                      <a16:creationId xmlns:a16="http://schemas.microsoft.com/office/drawing/2014/main" id="{24920DF4-04C5-0B4E-B52B-8935533B39EA}"/>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55" name="Oval 354">
                  <a:extLst>
                    <a:ext uri="{FF2B5EF4-FFF2-40B4-BE49-F238E27FC236}">
                      <a16:creationId xmlns:a16="http://schemas.microsoft.com/office/drawing/2014/main" id="{A8A4548E-D503-B446-A36F-D958A08C5A1C}"/>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345" name="Group 344">
                <a:extLst>
                  <a:ext uri="{FF2B5EF4-FFF2-40B4-BE49-F238E27FC236}">
                    <a16:creationId xmlns:a16="http://schemas.microsoft.com/office/drawing/2014/main" id="{00A2F487-16D2-EA48-A6F7-00B6FEC88D64}"/>
                  </a:ext>
                </a:extLst>
              </p:cNvPr>
              <p:cNvGrpSpPr/>
              <p:nvPr/>
            </p:nvGrpSpPr>
            <p:grpSpPr>
              <a:xfrm>
                <a:off x="10211841" y="4054168"/>
                <a:ext cx="733435" cy="733435"/>
                <a:chOff x="6499413" y="2334175"/>
                <a:chExt cx="986444" cy="986444"/>
              </a:xfrm>
              <a:grpFill/>
            </p:grpSpPr>
            <p:sp>
              <p:nvSpPr>
                <p:cNvPr id="350" name="Oval 349">
                  <a:extLst>
                    <a:ext uri="{FF2B5EF4-FFF2-40B4-BE49-F238E27FC236}">
                      <a16:creationId xmlns:a16="http://schemas.microsoft.com/office/drawing/2014/main" id="{54DCFBC9-AACC-3044-A380-C44FEC5D2942}"/>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51" name="Oval 350">
                  <a:extLst>
                    <a:ext uri="{FF2B5EF4-FFF2-40B4-BE49-F238E27FC236}">
                      <a16:creationId xmlns:a16="http://schemas.microsoft.com/office/drawing/2014/main" id="{45E6F77E-FE89-784F-86DF-94E182B89370}"/>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52" name="Oval 351">
                  <a:extLst>
                    <a:ext uri="{FF2B5EF4-FFF2-40B4-BE49-F238E27FC236}">
                      <a16:creationId xmlns:a16="http://schemas.microsoft.com/office/drawing/2014/main" id="{602CE0A5-FA87-1B41-870C-CA9393DE2AAA}"/>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346" name="Group 345">
                <a:extLst>
                  <a:ext uri="{FF2B5EF4-FFF2-40B4-BE49-F238E27FC236}">
                    <a16:creationId xmlns:a16="http://schemas.microsoft.com/office/drawing/2014/main" id="{B68A08AC-6659-8B43-8059-02D074BE4447}"/>
                  </a:ext>
                </a:extLst>
              </p:cNvPr>
              <p:cNvGrpSpPr/>
              <p:nvPr/>
            </p:nvGrpSpPr>
            <p:grpSpPr>
              <a:xfrm>
                <a:off x="871939" y="1965992"/>
                <a:ext cx="700392" cy="700392"/>
                <a:chOff x="6499413" y="2334175"/>
                <a:chExt cx="986444" cy="986444"/>
              </a:xfrm>
              <a:grpFill/>
            </p:grpSpPr>
            <p:sp>
              <p:nvSpPr>
                <p:cNvPr id="347" name="Oval 346">
                  <a:extLst>
                    <a:ext uri="{FF2B5EF4-FFF2-40B4-BE49-F238E27FC236}">
                      <a16:creationId xmlns:a16="http://schemas.microsoft.com/office/drawing/2014/main" id="{F3C1860C-454C-E443-82E6-A6B7B0963AE5}"/>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48" name="Oval 347">
                  <a:extLst>
                    <a:ext uri="{FF2B5EF4-FFF2-40B4-BE49-F238E27FC236}">
                      <a16:creationId xmlns:a16="http://schemas.microsoft.com/office/drawing/2014/main" id="{F629A7B4-F6DE-5A40-BF81-AB075A2DEA59}"/>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49" name="Oval 348">
                  <a:extLst>
                    <a:ext uri="{FF2B5EF4-FFF2-40B4-BE49-F238E27FC236}">
                      <a16:creationId xmlns:a16="http://schemas.microsoft.com/office/drawing/2014/main" id="{A4BDD1AE-3E9F-834A-BB76-C614CCD64258}"/>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grpSp>
          <p:nvGrpSpPr>
            <p:cNvPr id="303" name="Logisditics dots">
              <a:extLst>
                <a:ext uri="{FF2B5EF4-FFF2-40B4-BE49-F238E27FC236}">
                  <a16:creationId xmlns:a16="http://schemas.microsoft.com/office/drawing/2014/main" id="{C890D58A-84BF-A947-9818-5A5CF87DA711}"/>
                </a:ext>
              </a:extLst>
            </p:cNvPr>
            <p:cNvGrpSpPr/>
            <p:nvPr/>
          </p:nvGrpSpPr>
          <p:grpSpPr>
            <a:xfrm>
              <a:off x="2456351" y="2240756"/>
              <a:ext cx="8681708" cy="3963611"/>
              <a:chOff x="2456351" y="2240756"/>
              <a:chExt cx="8681708" cy="3963611"/>
            </a:xfrm>
            <a:grpFill/>
          </p:grpSpPr>
          <p:grpSp>
            <p:nvGrpSpPr>
              <p:cNvPr id="325" name="Group 324">
                <a:extLst>
                  <a:ext uri="{FF2B5EF4-FFF2-40B4-BE49-F238E27FC236}">
                    <a16:creationId xmlns:a16="http://schemas.microsoft.com/office/drawing/2014/main" id="{3F99E7B0-4D93-0E43-98A8-2B71E781E94F}"/>
                  </a:ext>
                </a:extLst>
              </p:cNvPr>
              <p:cNvGrpSpPr/>
              <p:nvPr/>
            </p:nvGrpSpPr>
            <p:grpSpPr>
              <a:xfrm>
                <a:off x="3822940" y="2240756"/>
                <a:ext cx="1843865" cy="1843865"/>
                <a:chOff x="6499413" y="2334175"/>
                <a:chExt cx="986444" cy="986444"/>
              </a:xfrm>
              <a:grpFill/>
            </p:grpSpPr>
            <p:sp>
              <p:nvSpPr>
                <p:cNvPr id="338" name="Oval 337">
                  <a:extLst>
                    <a:ext uri="{FF2B5EF4-FFF2-40B4-BE49-F238E27FC236}">
                      <a16:creationId xmlns:a16="http://schemas.microsoft.com/office/drawing/2014/main" id="{33C2CE3A-00E6-0A4B-9FE2-A78492579611}"/>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39" name="Oval 338">
                  <a:extLst>
                    <a:ext uri="{FF2B5EF4-FFF2-40B4-BE49-F238E27FC236}">
                      <a16:creationId xmlns:a16="http://schemas.microsoft.com/office/drawing/2014/main" id="{ACBC0A05-7DC6-2641-ADC7-0CA31B31B0A5}"/>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40" name="Oval 339">
                  <a:extLst>
                    <a:ext uri="{FF2B5EF4-FFF2-40B4-BE49-F238E27FC236}">
                      <a16:creationId xmlns:a16="http://schemas.microsoft.com/office/drawing/2014/main" id="{60CD00B2-2018-6742-961B-3411D2702F34}"/>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326" name="Group 325">
                <a:extLst>
                  <a:ext uri="{FF2B5EF4-FFF2-40B4-BE49-F238E27FC236}">
                    <a16:creationId xmlns:a16="http://schemas.microsoft.com/office/drawing/2014/main" id="{5A5BC7C1-1532-2C4D-AFB6-1FFDBED783A5}"/>
                  </a:ext>
                </a:extLst>
              </p:cNvPr>
              <p:cNvGrpSpPr/>
              <p:nvPr/>
            </p:nvGrpSpPr>
            <p:grpSpPr>
              <a:xfrm>
                <a:off x="10022471" y="3144773"/>
                <a:ext cx="1115588" cy="1115588"/>
                <a:chOff x="6499413" y="2334175"/>
                <a:chExt cx="986444" cy="986444"/>
              </a:xfrm>
              <a:grpFill/>
            </p:grpSpPr>
            <p:sp>
              <p:nvSpPr>
                <p:cNvPr id="335" name="Oval 334">
                  <a:extLst>
                    <a:ext uri="{FF2B5EF4-FFF2-40B4-BE49-F238E27FC236}">
                      <a16:creationId xmlns:a16="http://schemas.microsoft.com/office/drawing/2014/main" id="{1320204D-FE28-A243-BC5E-063F0FDE1461}"/>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36" name="Oval 335">
                  <a:extLst>
                    <a:ext uri="{FF2B5EF4-FFF2-40B4-BE49-F238E27FC236}">
                      <a16:creationId xmlns:a16="http://schemas.microsoft.com/office/drawing/2014/main" id="{34100850-8B20-004C-A71E-48B380C9BE77}"/>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37" name="Oval 336">
                  <a:extLst>
                    <a:ext uri="{FF2B5EF4-FFF2-40B4-BE49-F238E27FC236}">
                      <a16:creationId xmlns:a16="http://schemas.microsoft.com/office/drawing/2014/main" id="{DA07E4C5-260E-614B-AF53-B4822DD20E6A}"/>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327" name="Group 326">
                <a:extLst>
                  <a:ext uri="{FF2B5EF4-FFF2-40B4-BE49-F238E27FC236}">
                    <a16:creationId xmlns:a16="http://schemas.microsoft.com/office/drawing/2014/main" id="{6DBD0DCA-166E-A74B-AE38-078231B3E511}"/>
                  </a:ext>
                </a:extLst>
              </p:cNvPr>
              <p:cNvGrpSpPr/>
              <p:nvPr/>
            </p:nvGrpSpPr>
            <p:grpSpPr>
              <a:xfrm>
                <a:off x="7422351" y="4360502"/>
                <a:ext cx="1843865" cy="1843865"/>
                <a:chOff x="6499413" y="2334175"/>
                <a:chExt cx="986444" cy="986444"/>
              </a:xfrm>
              <a:grpFill/>
            </p:grpSpPr>
            <p:sp>
              <p:nvSpPr>
                <p:cNvPr id="332" name="Oval 331">
                  <a:extLst>
                    <a:ext uri="{FF2B5EF4-FFF2-40B4-BE49-F238E27FC236}">
                      <a16:creationId xmlns:a16="http://schemas.microsoft.com/office/drawing/2014/main" id="{FE1CA76B-6212-944D-B884-54E1893149BC}"/>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33" name="Oval 332">
                  <a:extLst>
                    <a:ext uri="{FF2B5EF4-FFF2-40B4-BE49-F238E27FC236}">
                      <a16:creationId xmlns:a16="http://schemas.microsoft.com/office/drawing/2014/main" id="{4705C140-209C-274A-86B0-9349D0B2141F}"/>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34" name="Oval 333">
                  <a:extLst>
                    <a:ext uri="{FF2B5EF4-FFF2-40B4-BE49-F238E27FC236}">
                      <a16:creationId xmlns:a16="http://schemas.microsoft.com/office/drawing/2014/main" id="{7C2001C9-6F3D-A240-97C1-5B984CA3EB15}"/>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328" name="Group 327">
                <a:extLst>
                  <a:ext uri="{FF2B5EF4-FFF2-40B4-BE49-F238E27FC236}">
                    <a16:creationId xmlns:a16="http://schemas.microsoft.com/office/drawing/2014/main" id="{1B29E55B-ED0F-004A-A094-D25868932A85}"/>
                  </a:ext>
                </a:extLst>
              </p:cNvPr>
              <p:cNvGrpSpPr/>
              <p:nvPr/>
            </p:nvGrpSpPr>
            <p:grpSpPr>
              <a:xfrm>
                <a:off x="2456351" y="3385195"/>
                <a:ext cx="791333" cy="791333"/>
                <a:chOff x="6499413" y="2334175"/>
                <a:chExt cx="986444" cy="986444"/>
              </a:xfrm>
              <a:grpFill/>
            </p:grpSpPr>
            <p:sp>
              <p:nvSpPr>
                <p:cNvPr id="329" name="Oval 328">
                  <a:extLst>
                    <a:ext uri="{FF2B5EF4-FFF2-40B4-BE49-F238E27FC236}">
                      <a16:creationId xmlns:a16="http://schemas.microsoft.com/office/drawing/2014/main" id="{E5F89E3E-3C79-EB46-AE10-A147D1FEAA24}"/>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30" name="Oval 329">
                  <a:extLst>
                    <a:ext uri="{FF2B5EF4-FFF2-40B4-BE49-F238E27FC236}">
                      <a16:creationId xmlns:a16="http://schemas.microsoft.com/office/drawing/2014/main" id="{5AB0025F-7EAE-3E46-9A48-B54FB356043D}"/>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31" name="Oval 330">
                  <a:extLst>
                    <a:ext uri="{FF2B5EF4-FFF2-40B4-BE49-F238E27FC236}">
                      <a16:creationId xmlns:a16="http://schemas.microsoft.com/office/drawing/2014/main" id="{13C94B67-9AB5-7E4D-8F11-D2F506585CC0}"/>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grpSp>
          <p:nvGrpSpPr>
            <p:cNvPr id="304" name="service provider dots">
              <a:extLst>
                <a:ext uri="{FF2B5EF4-FFF2-40B4-BE49-F238E27FC236}">
                  <a16:creationId xmlns:a16="http://schemas.microsoft.com/office/drawing/2014/main" id="{7134F5AF-1F75-3049-8546-FE837907BC94}"/>
                </a:ext>
              </a:extLst>
            </p:cNvPr>
            <p:cNvGrpSpPr/>
            <p:nvPr/>
          </p:nvGrpSpPr>
          <p:grpSpPr>
            <a:xfrm>
              <a:off x="3250130" y="2488720"/>
              <a:ext cx="7793372" cy="2898535"/>
              <a:chOff x="3250130" y="2488720"/>
              <a:chExt cx="7793372" cy="2898535"/>
            </a:xfrm>
            <a:grpFill/>
          </p:grpSpPr>
          <p:grpSp>
            <p:nvGrpSpPr>
              <p:cNvPr id="305" name="Group 304">
                <a:extLst>
                  <a:ext uri="{FF2B5EF4-FFF2-40B4-BE49-F238E27FC236}">
                    <a16:creationId xmlns:a16="http://schemas.microsoft.com/office/drawing/2014/main" id="{7584E574-93F9-DC4F-B687-961D870BC40C}"/>
                  </a:ext>
                </a:extLst>
              </p:cNvPr>
              <p:cNvGrpSpPr/>
              <p:nvPr/>
            </p:nvGrpSpPr>
            <p:grpSpPr>
              <a:xfrm>
                <a:off x="5407317" y="2488720"/>
                <a:ext cx="1024605" cy="1024605"/>
                <a:chOff x="6499413" y="2334175"/>
                <a:chExt cx="986444" cy="986444"/>
              </a:xfrm>
              <a:grpFill/>
            </p:grpSpPr>
            <p:sp>
              <p:nvSpPr>
                <p:cNvPr id="322" name="Oval 321">
                  <a:extLst>
                    <a:ext uri="{FF2B5EF4-FFF2-40B4-BE49-F238E27FC236}">
                      <a16:creationId xmlns:a16="http://schemas.microsoft.com/office/drawing/2014/main" id="{AF7A69F8-AC70-8A47-A913-01288FBE482A}"/>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23" name="Oval 322">
                  <a:extLst>
                    <a:ext uri="{FF2B5EF4-FFF2-40B4-BE49-F238E27FC236}">
                      <a16:creationId xmlns:a16="http://schemas.microsoft.com/office/drawing/2014/main" id="{7E8875DC-5D65-1942-9398-A1831D9EF216}"/>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24" name="Oval 323">
                  <a:extLst>
                    <a:ext uri="{FF2B5EF4-FFF2-40B4-BE49-F238E27FC236}">
                      <a16:creationId xmlns:a16="http://schemas.microsoft.com/office/drawing/2014/main" id="{53FF3FB8-7A2F-8D48-921B-96110B34D886}"/>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306" name="Group 305">
                <a:extLst>
                  <a:ext uri="{FF2B5EF4-FFF2-40B4-BE49-F238E27FC236}">
                    <a16:creationId xmlns:a16="http://schemas.microsoft.com/office/drawing/2014/main" id="{765266BC-39B4-B941-8DC6-F7CBEAC278C4}"/>
                  </a:ext>
                </a:extLst>
              </p:cNvPr>
              <p:cNvGrpSpPr/>
              <p:nvPr/>
            </p:nvGrpSpPr>
            <p:grpSpPr>
              <a:xfrm>
                <a:off x="3250130" y="2523068"/>
                <a:ext cx="888955" cy="888955"/>
                <a:chOff x="6499413" y="2334175"/>
                <a:chExt cx="986444" cy="986444"/>
              </a:xfrm>
              <a:grpFill/>
            </p:grpSpPr>
            <p:sp>
              <p:nvSpPr>
                <p:cNvPr id="319" name="Oval 318">
                  <a:extLst>
                    <a:ext uri="{FF2B5EF4-FFF2-40B4-BE49-F238E27FC236}">
                      <a16:creationId xmlns:a16="http://schemas.microsoft.com/office/drawing/2014/main" id="{B8116F7F-2336-6549-A7DC-4AE68B04C2CC}"/>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20" name="Oval 319">
                  <a:extLst>
                    <a:ext uri="{FF2B5EF4-FFF2-40B4-BE49-F238E27FC236}">
                      <a16:creationId xmlns:a16="http://schemas.microsoft.com/office/drawing/2014/main" id="{5977021E-ED66-4A44-8835-839EE73D9BBC}"/>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21" name="Oval 320">
                  <a:extLst>
                    <a:ext uri="{FF2B5EF4-FFF2-40B4-BE49-F238E27FC236}">
                      <a16:creationId xmlns:a16="http://schemas.microsoft.com/office/drawing/2014/main" id="{089D2904-277F-9C40-A60A-B6F5A310A947}"/>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307" name="Group 306">
                <a:extLst>
                  <a:ext uri="{FF2B5EF4-FFF2-40B4-BE49-F238E27FC236}">
                    <a16:creationId xmlns:a16="http://schemas.microsoft.com/office/drawing/2014/main" id="{F09B0DBF-CF72-0844-BDA0-E3C0F7CA657B}"/>
                  </a:ext>
                </a:extLst>
              </p:cNvPr>
              <p:cNvGrpSpPr/>
              <p:nvPr/>
            </p:nvGrpSpPr>
            <p:grpSpPr>
              <a:xfrm>
                <a:off x="9151161" y="3211924"/>
                <a:ext cx="733435" cy="733435"/>
                <a:chOff x="6499413" y="2334175"/>
                <a:chExt cx="986444" cy="986444"/>
              </a:xfrm>
              <a:grpFill/>
            </p:grpSpPr>
            <p:sp>
              <p:nvSpPr>
                <p:cNvPr id="316" name="Oval 315">
                  <a:extLst>
                    <a:ext uri="{FF2B5EF4-FFF2-40B4-BE49-F238E27FC236}">
                      <a16:creationId xmlns:a16="http://schemas.microsoft.com/office/drawing/2014/main" id="{F05BD7FC-ADE1-104C-8F7A-EBEAC06FB86F}"/>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17" name="Oval 316">
                  <a:extLst>
                    <a:ext uri="{FF2B5EF4-FFF2-40B4-BE49-F238E27FC236}">
                      <a16:creationId xmlns:a16="http://schemas.microsoft.com/office/drawing/2014/main" id="{0E5576E6-ACB2-0341-90FE-51492410FDC7}"/>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18" name="Oval 317">
                  <a:extLst>
                    <a:ext uri="{FF2B5EF4-FFF2-40B4-BE49-F238E27FC236}">
                      <a16:creationId xmlns:a16="http://schemas.microsoft.com/office/drawing/2014/main" id="{1A062993-F408-724E-818E-CC55AB11CB08}"/>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308" name="Group 307">
                <a:extLst>
                  <a:ext uri="{FF2B5EF4-FFF2-40B4-BE49-F238E27FC236}">
                    <a16:creationId xmlns:a16="http://schemas.microsoft.com/office/drawing/2014/main" id="{A2224A0A-0BF3-D54E-92AF-D2177998D7CE}"/>
                  </a:ext>
                </a:extLst>
              </p:cNvPr>
              <p:cNvGrpSpPr/>
              <p:nvPr/>
            </p:nvGrpSpPr>
            <p:grpSpPr>
              <a:xfrm>
                <a:off x="3632438" y="3624829"/>
                <a:ext cx="700392" cy="700392"/>
                <a:chOff x="6499413" y="2334175"/>
                <a:chExt cx="986444" cy="986444"/>
              </a:xfrm>
              <a:grpFill/>
            </p:grpSpPr>
            <p:sp>
              <p:nvSpPr>
                <p:cNvPr id="313" name="Oval 312">
                  <a:extLst>
                    <a:ext uri="{FF2B5EF4-FFF2-40B4-BE49-F238E27FC236}">
                      <a16:creationId xmlns:a16="http://schemas.microsoft.com/office/drawing/2014/main" id="{D5D90402-E988-534C-91B0-E9941802EC87}"/>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14" name="Oval 313">
                  <a:extLst>
                    <a:ext uri="{FF2B5EF4-FFF2-40B4-BE49-F238E27FC236}">
                      <a16:creationId xmlns:a16="http://schemas.microsoft.com/office/drawing/2014/main" id="{C84230E9-CDDC-A74C-908C-CAA1DF47C170}"/>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15" name="Oval 314">
                  <a:extLst>
                    <a:ext uri="{FF2B5EF4-FFF2-40B4-BE49-F238E27FC236}">
                      <a16:creationId xmlns:a16="http://schemas.microsoft.com/office/drawing/2014/main" id="{2D74F2AC-33EB-CE42-9BF4-7A9ABF8391B2}"/>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309" name="Group 308">
                <a:extLst>
                  <a:ext uri="{FF2B5EF4-FFF2-40B4-BE49-F238E27FC236}">
                    <a16:creationId xmlns:a16="http://schemas.microsoft.com/office/drawing/2014/main" id="{C8181849-7DCD-DF41-ACCC-29A2DCA7BD82}"/>
                  </a:ext>
                </a:extLst>
              </p:cNvPr>
              <p:cNvGrpSpPr/>
              <p:nvPr/>
            </p:nvGrpSpPr>
            <p:grpSpPr>
              <a:xfrm>
                <a:off x="10343110" y="4686863"/>
                <a:ext cx="700392" cy="700392"/>
                <a:chOff x="6499413" y="2334175"/>
                <a:chExt cx="986444" cy="986444"/>
              </a:xfrm>
              <a:grpFill/>
            </p:grpSpPr>
            <p:sp>
              <p:nvSpPr>
                <p:cNvPr id="310" name="Oval 309">
                  <a:extLst>
                    <a:ext uri="{FF2B5EF4-FFF2-40B4-BE49-F238E27FC236}">
                      <a16:creationId xmlns:a16="http://schemas.microsoft.com/office/drawing/2014/main" id="{F628204A-63E2-9B48-89F6-78F07AB18CBD}"/>
                    </a:ext>
                  </a:extLst>
                </p:cNvPr>
                <p:cNvSpPr/>
                <p:nvPr/>
              </p:nvSpPr>
              <p:spPr bwMode="gray">
                <a:xfrm>
                  <a:off x="6499413" y="2334175"/>
                  <a:ext cx="986444" cy="986444"/>
                </a:xfrm>
                <a:prstGeom prst="ellipse">
                  <a:avLst/>
                </a:prstGeom>
                <a:grpFill/>
                <a:ln w="9525" algn="ctr">
                  <a:solidFill>
                    <a:schemeClr val="bg2">
                      <a:alpha val="20000"/>
                    </a:schemeClr>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11" name="Oval 310">
                  <a:extLst>
                    <a:ext uri="{FF2B5EF4-FFF2-40B4-BE49-F238E27FC236}">
                      <a16:creationId xmlns:a16="http://schemas.microsoft.com/office/drawing/2014/main" id="{CFA166F1-34CF-B24D-BEBE-3C09B7F21D6D}"/>
                    </a:ext>
                  </a:extLst>
                </p:cNvPr>
                <p:cNvSpPr/>
                <p:nvPr/>
              </p:nvSpPr>
              <p:spPr bwMode="gray">
                <a:xfrm>
                  <a:off x="6735302" y="2570064"/>
                  <a:ext cx="514666" cy="514666"/>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12" name="Oval 311">
                  <a:extLst>
                    <a:ext uri="{FF2B5EF4-FFF2-40B4-BE49-F238E27FC236}">
                      <a16:creationId xmlns:a16="http://schemas.microsoft.com/office/drawing/2014/main" id="{FF5DADA8-F7E8-4A4C-B0DD-D25D9EC6473D}"/>
                    </a:ext>
                  </a:extLst>
                </p:cNvPr>
                <p:cNvSpPr/>
                <p:nvPr/>
              </p:nvSpPr>
              <p:spPr bwMode="gray">
                <a:xfrm>
                  <a:off x="6913589" y="2748351"/>
                  <a:ext cx="158093" cy="158093"/>
                </a:xfrm>
                <a:prstGeom prst="ellipse">
                  <a:avLst/>
                </a:prstGeom>
                <a:grpFill/>
                <a:ln w="9525" algn="ctr">
                  <a:solidFill>
                    <a:schemeClr val="bg2">
                      <a:alpha val="20000"/>
                    </a:schemeClr>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grpSp>
      <p:sp>
        <p:nvSpPr>
          <p:cNvPr id="2" name="Title 1">
            <a:extLst>
              <a:ext uri="{FF2B5EF4-FFF2-40B4-BE49-F238E27FC236}">
                <a16:creationId xmlns:a16="http://schemas.microsoft.com/office/drawing/2014/main" id="{849D3216-A5E4-9F46-804F-2AEC122CB225}"/>
              </a:ext>
            </a:extLst>
          </p:cNvPr>
          <p:cNvSpPr>
            <a:spLocks noGrp="1"/>
          </p:cNvSpPr>
          <p:nvPr>
            <p:ph type="title"/>
          </p:nvPr>
        </p:nvSpPr>
        <p:spPr>
          <a:xfrm>
            <a:off x="731519" y="640080"/>
            <a:ext cx="11180151" cy="830997"/>
          </a:xfrm>
        </p:spPr>
        <p:txBody>
          <a:bodyPr/>
          <a:lstStyle/>
          <a:p>
            <a:r>
              <a:rPr lang="en-US" dirty="0"/>
              <a:t>Digitalize your operations and supply chain to fortify your business</a:t>
            </a:r>
            <a:endParaRPr lang="en-US" dirty="0">
              <a:solidFill>
                <a:schemeClr val="accent1"/>
              </a:solidFill>
            </a:endParaRPr>
          </a:p>
        </p:txBody>
      </p:sp>
      <p:sp>
        <p:nvSpPr>
          <p:cNvPr id="3" name="TextBox 2">
            <a:extLst>
              <a:ext uri="{FF2B5EF4-FFF2-40B4-BE49-F238E27FC236}">
                <a16:creationId xmlns:a16="http://schemas.microsoft.com/office/drawing/2014/main" id="{81FF950D-5079-8849-BDA4-DB8BD0478726}"/>
              </a:ext>
            </a:extLst>
          </p:cNvPr>
          <p:cNvSpPr txBox="1"/>
          <p:nvPr/>
        </p:nvSpPr>
        <p:spPr>
          <a:xfrm>
            <a:off x="731521" y="1243584"/>
            <a:ext cx="9161779" cy="307777"/>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2000" b="1" dirty="0">
                <a:solidFill>
                  <a:schemeClr val="accent1"/>
                </a:solidFill>
              </a:rPr>
              <a:t>Handle disruptions better, faster, with less complexity, and at a lower cost</a:t>
            </a:r>
          </a:p>
        </p:txBody>
      </p:sp>
      <p:grpSp>
        <p:nvGrpSpPr>
          <p:cNvPr id="445" name="Group 444" descr="Disuption">
            <a:extLst>
              <a:ext uri="{FF2B5EF4-FFF2-40B4-BE49-F238E27FC236}">
                <a16:creationId xmlns:a16="http://schemas.microsoft.com/office/drawing/2014/main" id="{122D4240-6683-B14D-BC05-1AB011183F9D}"/>
              </a:ext>
              <a:ext uri="{C183D7F6-B498-43B3-948B-1728B52AA6E4}">
                <adec:decorative xmlns:adec="http://schemas.microsoft.com/office/drawing/2017/decorative" val="0"/>
              </a:ext>
            </a:extLst>
          </p:cNvPr>
          <p:cNvGrpSpPr/>
          <p:nvPr/>
        </p:nvGrpSpPr>
        <p:grpSpPr>
          <a:xfrm>
            <a:off x="5024130" y="3330510"/>
            <a:ext cx="1200301" cy="1333845"/>
            <a:chOff x="5036830" y="3333685"/>
            <a:chExt cx="1200301" cy="1333845"/>
          </a:xfrm>
        </p:grpSpPr>
        <p:sp>
          <p:nvSpPr>
            <p:cNvPr id="446" name="TextBox 445">
              <a:extLst>
                <a:ext uri="{FF2B5EF4-FFF2-40B4-BE49-F238E27FC236}">
                  <a16:creationId xmlns:a16="http://schemas.microsoft.com/office/drawing/2014/main" id="{F7ED8B95-3C03-1049-9A5C-1A8A1BADF02C}"/>
                </a:ext>
              </a:extLst>
            </p:cNvPr>
            <p:cNvSpPr txBox="1"/>
            <p:nvPr/>
          </p:nvSpPr>
          <p:spPr>
            <a:xfrm>
              <a:off x="5036830" y="4421309"/>
              <a:ext cx="1200301" cy="246221"/>
            </a:xfrm>
            <a:prstGeom prst="rect">
              <a:avLst/>
            </a:prstGeom>
            <a:noFill/>
          </p:spPr>
          <p:txBody>
            <a:bodyPr wrap="square" lIns="0" tIns="0" rIns="0" bIns="0" rtlCol="0" anchor="t">
              <a:spAutoFit/>
            </a:bodyPr>
            <a:lstStyle/>
            <a:p>
              <a:pPr algn="ctr" defTabSz="914400">
                <a:defRPr/>
              </a:pPr>
              <a:r>
                <a:rPr lang="en-US" sz="1600" b="1" dirty="0">
                  <a:solidFill>
                    <a:schemeClr val="accent5"/>
                  </a:solidFill>
                  <a:latin typeface="+mn-lt"/>
                </a:rPr>
                <a:t>Disruption</a:t>
              </a:r>
            </a:p>
          </p:txBody>
        </p:sp>
        <p:grpSp>
          <p:nvGrpSpPr>
            <p:cNvPr id="447" name="Group 446">
              <a:extLst>
                <a:ext uri="{FF2B5EF4-FFF2-40B4-BE49-F238E27FC236}">
                  <a16:creationId xmlns:a16="http://schemas.microsoft.com/office/drawing/2014/main" id="{EABD3996-EA4B-D24E-AA40-4E9B1F181A6F}"/>
                </a:ext>
              </a:extLst>
            </p:cNvPr>
            <p:cNvGrpSpPr/>
            <p:nvPr/>
          </p:nvGrpSpPr>
          <p:grpSpPr>
            <a:xfrm>
              <a:off x="5108235" y="3333685"/>
              <a:ext cx="1024605" cy="1024605"/>
              <a:chOff x="5248856" y="3483596"/>
              <a:chExt cx="1024605" cy="1024605"/>
            </a:xfrm>
          </p:grpSpPr>
          <p:sp>
            <p:nvSpPr>
              <p:cNvPr id="448" name="Oval 447">
                <a:extLst>
                  <a:ext uri="{FF2B5EF4-FFF2-40B4-BE49-F238E27FC236}">
                    <a16:creationId xmlns:a16="http://schemas.microsoft.com/office/drawing/2014/main" id="{9DDD2745-C982-3445-BF7B-12AFCA574EF0}"/>
                  </a:ext>
                </a:extLst>
              </p:cNvPr>
              <p:cNvSpPr/>
              <p:nvPr/>
            </p:nvSpPr>
            <p:spPr bwMode="gray">
              <a:xfrm>
                <a:off x="5248856" y="3483596"/>
                <a:ext cx="1024605" cy="1024605"/>
              </a:xfrm>
              <a:prstGeom prst="ellipse">
                <a:avLst/>
              </a:prstGeom>
              <a:noFill/>
              <a:ln w="12700" algn="ctr">
                <a:solidFill>
                  <a:schemeClr val="accent5"/>
                </a:solidFill>
                <a:prstDash val="dash"/>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449" name="Oval 448">
                <a:extLst>
                  <a:ext uri="{FF2B5EF4-FFF2-40B4-BE49-F238E27FC236}">
                    <a16:creationId xmlns:a16="http://schemas.microsoft.com/office/drawing/2014/main" id="{1E719F32-AF45-C947-B353-D8BCF3CE2EDA}"/>
                  </a:ext>
                </a:extLst>
              </p:cNvPr>
              <p:cNvSpPr/>
              <p:nvPr/>
            </p:nvSpPr>
            <p:spPr bwMode="gray">
              <a:xfrm>
                <a:off x="5493870" y="3728610"/>
                <a:ext cx="534576" cy="534576"/>
              </a:xfrm>
              <a:prstGeom prst="ellipse">
                <a:avLst/>
              </a:prstGeom>
              <a:noFill/>
              <a:ln w="12700" algn="ctr">
                <a:solidFill>
                  <a:schemeClr val="accent5"/>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450" name="Oval 449">
                <a:extLst>
                  <a:ext uri="{FF2B5EF4-FFF2-40B4-BE49-F238E27FC236}">
                    <a16:creationId xmlns:a16="http://schemas.microsoft.com/office/drawing/2014/main" id="{5BD674DF-DD54-E84F-B7E5-9D77E0209CCF}"/>
                  </a:ext>
                </a:extLst>
              </p:cNvPr>
              <p:cNvSpPr/>
              <p:nvPr/>
            </p:nvSpPr>
            <p:spPr bwMode="gray">
              <a:xfrm>
                <a:off x="5679055" y="3913795"/>
                <a:ext cx="164209" cy="164209"/>
              </a:xfrm>
              <a:prstGeom prst="ellipse">
                <a:avLst/>
              </a:prstGeom>
              <a:noFill/>
              <a:ln w="12700" algn="ctr">
                <a:solidFill>
                  <a:schemeClr val="accent5"/>
                </a:solidFill>
                <a:prstDash val="solid"/>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grpSp>
      <p:grpSp>
        <p:nvGrpSpPr>
          <p:cNvPr id="451" name="Group 450" descr="Reactive disuptions&#10;">
            <a:extLst>
              <a:ext uri="{FF2B5EF4-FFF2-40B4-BE49-F238E27FC236}">
                <a16:creationId xmlns:a16="http://schemas.microsoft.com/office/drawing/2014/main" id="{4EF25461-8FB2-B94D-8A47-E1B4940CCC34}"/>
              </a:ext>
            </a:extLst>
          </p:cNvPr>
          <p:cNvGrpSpPr/>
          <p:nvPr/>
        </p:nvGrpSpPr>
        <p:grpSpPr>
          <a:xfrm>
            <a:off x="997842" y="2681380"/>
            <a:ext cx="3697645" cy="3066209"/>
            <a:chOff x="1323887" y="2890390"/>
            <a:chExt cx="3697645" cy="3066209"/>
          </a:xfrm>
        </p:grpSpPr>
        <p:sp>
          <p:nvSpPr>
            <p:cNvPr id="452" name="TextBox 451">
              <a:extLst>
                <a:ext uri="{FF2B5EF4-FFF2-40B4-BE49-F238E27FC236}">
                  <a16:creationId xmlns:a16="http://schemas.microsoft.com/office/drawing/2014/main" id="{ECEEA8AD-DEE6-6E4D-A030-BE9636A1BF29}"/>
                </a:ext>
              </a:extLst>
            </p:cNvPr>
            <p:cNvSpPr txBox="1"/>
            <p:nvPr/>
          </p:nvSpPr>
          <p:spPr>
            <a:xfrm>
              <a:off x="1323887" y="2890390"/>
              <a:ext cx="3697645" cy="246221"/>
            </a:xfrm>
            <a:prstGeom prst="rect">
              <a:avLst/>
            </a:prstGeom>
            <a:noFill/>
          </p:spPr>
          <p:txBody>
            <a:bodyPr wrap="square" lIns="0" tIns="0" rIns="0" bIns="0" rtlCol="0">
              <a:spAutoFit/>
            </a:bodyPr>
            <a:lstStyle/>
            <a:p>
              <a:pPr defTabSz="914400">
                <a:defRPr/>
              </a:pPr>
              <a:r>
                <a:rPr lang="en-US" sz="1600" b="1" dirty="0">
                  <a:solidFill>
                    <a:schemeClr val="accent5"/>
                  </a:solidFill>
                  <a:latin typeface="+mn-lt"/>
                </a:rPr>
                <a:t>Reactive:</a:t>
              </a:r>
              <a:endParaRPr lang="en-US" sz="1600" dirty="0">
                <a:solidFill>
                  <a:schemeClr val="accent5"/>
                </a:solidFill>
                <a:latin typeface="+mn-lt"/>
              </a:endParaRPr>
            </a:p>
          </p:txBody>
        </p:sp>
        <p:sp>
          <p:nvSpPr>
            <p:cNvPr id="453" name="TextBox 452">
              <a:extLst>
                <a:ext uri="{FF2B5EF4-FFF2-40B4-BE49-F238E27FC236}">
                  <a16:creationId xmlns:a16="http://schemas.microsoft.com/office/drawing/2014/main" id="{2C35D761-A28A-2045-B99A-61DE3AEA89EB}"/>
                </a:ext>
              </a:extLst>
            </p:cNvPr>
            <p:cNvSpPr txBox="1"/>
            <p:nvPr/>
          </p:nvSpPr>
          <p:spPr>
            <a:xfrm>
              <a:off x="1323887" y="3360389"/>
              <a:ext cx="3697645" cy="246221"/>
            </a:xfrm>
            <a:prstGeom prst="rect">
              <a:avLst/>
            </a:prstGeom>
            <a:noFill/>
          </p:spPr>
          <p:txBody>
            <a:bodyPr wrap="square" lIns="0" tIns="0" rIns="0" bIns="0" rtlCol="0">
              <a:spAutoFit/>
            </a:bodyPr>
            <a:lstStyle/>
            <a:p>
              <a:pPr defTabSz="914400">
                <a:defRPr/>
              </a:pPr>
              <a:r>
                <a:rPr lang="en-US" sz="1600" dirty="0">
                  <a:solidFill>
                    <a:schemeClr val="accent5"/>
                  </a:solidFill>
                  <a:latin typeface="+mn-lt"/>
                </a:rPr>
                <a:t>X </a:t>
              </a:r>
              <a:r>
                <a:rPr lang="en-US" sz="1600" dirty="0">
                  <a:solidFill>
                    <a:schemeClr val="bg1"/>
                  </a:solidFill>
                  <a:latin typeface="+mn-lt"/>
                </a:rPr>
                <a:t>Insufficient design insights</a:t>
              </a:r>
            </a:p>
          </p:txBody>
        </p:sp>
        <p:sp>
          <p:nvSpPr>
            <p:cNvPr id="454" name="TextBox 453">
              <a:extLst>
                <a:ext uri="{FF2B5EF4-FFF2-40B4-BE49-F238E27FC236}">
                  <a16:creationId xmlns:a16="http://schemas.microsoft.com/office/drawing/2014/main" id="{2C34842B-F536-9347-83C5-E514CD8AB7F9}"/>
                </a:ext>
              </a:extLst>
            </p:cNvPr>
            <p:cNvSpPr txBox="1"/>
            <p:nvPr/>
          </p:nvSpPr>
          <p:spPr>
            <a:xfrm>
              <a:off x="1323887" y="3830388"/>
              <a:ext cx="3697645" cy="246221"/>
            </a:xfrm>
            <a:prstGeom prst="rect">
              <a:avLst/>
            </a:prstGeom>
            <a:noFill/>
          </p:spPr>
          <p:txBody>
            <a:bodyPr wrap="square" lIns="0" tIns="0" rIns="0" bIns="0" rtlCol="0">
              <a:spAutoFit/>
            </a:bodyPr>
            <a:lstStyle/>
            <a:p>
              <a:pPr defTabSz="914400">
                <a:defRPr/>
              </a:pPr>
              <a:r>
                <a:rPr lang="en-US" sz="1600" dirty="0">
                  <a:solidFill>
                    <a:schemeClr val="accent5"/>
                  </a:solidFill>
                  <a:latin typeface="+mn-lt"/>
                </a:rPr>
                <a:t>X </a:t>
              </a:r>
              <a:r>
                <a:rPr lang="en-US" sz="1600" dirty="0">
                  <a:solidFill>
                    <a:schemeClr val="bg1"/>
                  </a:solidFill>
                  <a:latin typeface="+mn-lt"/>
                </a:rPr>
                <a:t>Restricted suppliers</a:t>
              </a:r>
            </a:p>
          </p:txBody>
        </p:sp>
        <p:sp>
          <p:nvSpPr>
            <p:cNvPr id="455" name="TextBox 454">
              <a:extLst>
                <a:ext uri="{FF2B5EF4-FFF2-40B4-BE49-F238E27FC236}">
                  <a16:creationId xmlns:a16="http://schemas.microsoft.com/office/drawing/2014/main" id="{9B68583C-9406-5245-8C49-9EAA07A5BCF2}"/>
                </a:ext>
              </a:extLst>
            </p:cNvPr>
            <p:cNvSpPr txBox="1"/>
            <p:nvPr/>
          </p:nvSpPr>
          <p:spPr>
            <a:xfrm>
              <a:off x="1323887" y="4300387"/>
              <a:ext cx="3697645" cy="246221"/>
            </a:xfrm>
            <a:prstGeom prst="rect">
              <a:avLst/>
            </a:prstGeom>
            <a:noFill/>
          </p:spPr>
          <p:txBody>
            <a:bodyPr wrap="square" lIns="0" tIns="0" rIns="0" bIns="0" rtlCol="0">
              <a:spAutoFit/>
            </a:bodyPr>
            <a:lstStyle/>
            <a:p>
              <a:pPr defTabSz="914400">
                <a:defRPr/>
              </a:pPr>
              <a:r>
                <a:rPr lang="en-US" sz="1600" dirty="0">
                  <a:solidFill>
                    <a:schemeClr val="accent5"/>
                  </a:solidFill>
                  <a:latin typeface="+mn-lt"/>
                </a:rPr>
                <a:t>X </a:t>
              </a:r>
              <a:r>
                <a:rPr lang="en-US" sz="1600" dirty="0">
                  <a:solidFill>
                    <a:schemeClr val="bg1"/>
                  </a:solidFill>
                  <a:latin typeface="+mn-lt"/>
                </a:rPr>
                <a:t>Increased manufacturing overhead</a:t>
              </a:r>
            </a:p>
          </p:txBody>
        </p:sp>
        <p:sp>
          <p:nvSpPr>
            <p:cNvPr id="456" name="TextBox 455">
              <a:extLst>
                <a:ext uri="{FF2B5EF4-FFF2-40B4-BE49-F238E27FC236}">
                  <a16:creationId xmlns:a16="http://schemas.microsoft.com/office/drawing/2014/main" id="{7654CBF4-0985-C848-B3C2-826F8A714615}"/>
                </a:ext>
              </a:extLst>
            </p:cNvPr>
            <p:cNvSpPr txBox="1"/>
            <p:nvPr/>
          </p:nvSpPr>
          <p:spPr>
            <a:xfrm>
              <a:off x="1323887" y="4770384"/>
              <a:ext cx="3697645" cy="246221"/>
            </a:xfrm>
            <a:prstGeom prst="rect">
              <a:avLst/>
            </a:prstGeom>
            <a:noFill/>
          </p:spPr>
          <p:txBody>
            <a:bodyPr wrap="square" lIns="0" tIns="0" rIns="0" bIns="0" rtlCol="0">
              <a:spAutoFit/>
            </a:bodyPr>
            <a:lstStyle/>
            <a:p>
              <a:pPr defTabSz="914400">
                <a:defRPr/>
              </a:pPr>
              <a:r>
                <a:rPr lang="en-US" sz="1600" dirty="0">
                  <a:solidFill>
                    <a:schemeClr val="accent5"/>
                  </a:solidFill>
                  <a:latin typeface="+mn-lt"/>
                </a:rPr>
                <a:t>X</a:t>
              </a:r>
              <a:r>
                <a:rPr lang="en-US" sz="1600" dirty="0">
                  <a:solidFill>
                    <a:schemeClr val="bg1"/>
                  </a:solidFill>
                  <a:latin typeface="+mn-lt"/>
                </a:rPr>
                <a:t> Excessive safety stock</a:t>
              </a:r>
            </a:p>
          </p:txBody>
        </p:sp>
        <p:sp>
          <p:nvSpPr>
            <p:cNvPr id="457" name="TextBox 456">
              <a:extLst>
                <a:ext uri="{FF2B5EF4-FFF2-40B4-BE49-F238E27FC236}">
                  <a16:creationId xmlns:a16="http://schemas.microsoft.com/office/drawing/2014/main" id="{3E0C5879-0ED5-E943-8964-D81F17291D23}"/>
                </a:ext>
              </a:extLst>
            </p:cNvPr>
            <p:cNvSpPr txBox="1"/>
            <p:nvPr/>
          </p:nvSpPr>
          <p:spPr>
            <a:xfrm>
              <a:off x="1323887" y="5240381"/>
              <a:ext cx="3697645" cy="246221"/>
            </a:xfrm>
            <a:prstGeom prst="rect">
              <a:avLst/>
            </a:prstGeom>
            <a:noFill/>
          </p:spPr>
          <p:txBody>
            <a:bodyPr wrap="square" lIns="0" tIns="0" rIns="0" bIns="0" rtlCol="0">
              <a:spAutoFit/>
            </a:bodyPr>
            <a:lstStyle/>
            <a:p>
              <a:pPr defTabSz="914400">
                <a:defRPr/>
              </a:pPr>
              <a:r>
                <a:rPr lang="en-US" sz="1600" dirty="0">
                  <a:solidFill>
                    <a:schemeClr val="accent5"/>
                  </a:solidFill>
                  <a:latin typeface="+mn-lt"/>
                </a:rPr>
                <a:t>X </a:t>
              </a:r>
              <a:r>
                <a:rPr lang="en-US" sz="1600" dirty="0">
                  <a:solidFill>
                    <a:schemeClr val="bg1"/>
                  </a:solidFill>
                  <a:latin typeface="+mn-lt"/>
                </a:rPr>
                <a:t>As-required maintenance</a:t>
              </a:r>
            </a:p>
          </p:txBody>
        </p:sp>
        <p:cxnSp>
          <p:nvCxnSpPr>
            <p:cNvPr id="458" name="Straight Connector 457">
              <a:extLst>
                <a:ext uri="{FF2B5EF4-FFF2-40B4-BE49-F238E27FC236}">
                  <a16:creationId xmlns:a16="http://schemas.microsoft.com/office/drawing/2014/main" id="{82E4DE78-E764-4243-85B0-52760425758E}"/>
                </a:ext>
              </a:extLst>
            </p:cNvPr>
            <p:cNvCxnSpPr>
              <a:cxnSpLocks/>
            </p:cNvCxnSpPr>
            <p:nvPr/>
          </p:nvCxnSpPr>
          <p:spPr>
            <a:xfrm>
              <a:off x="1323887" y="3248500"/>
              <a:ext cx="3420641" cy="0"/>
            </a:xfrm>
            <a:prstGeom prst="line">
              <a:avLst/>
            </a:prstGeom>
            <a:ln w="9525">
              <a:solidFill>
                <a:schemeClr val="accent5">
                  <a:alpha val="6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9" name="Straight Connector 458">
              <a:extLst>
                <a:ext uri="{FF2B5EF4-FFF2-40B4-BE49-F238E27FC236}">
                  <a16:creationId xmlns:a16="http://schemas.microsoft.com/office/drawing/2014/main" id="{6DCFE717-3CA8-9148-97D3-7504CDC81480}"/>
                </a:ext>
              </a:extLst>
            </p:cNvPr>
            <p:cNvCxnSpPr>
              <a:cxnSpLocks/>
            </p:cNvCxnSpPr>
            <p:nvPr/>
          </p:nvCxnSpPr>
          <p:spPr>
            <a:xfrm>
              <a:off x="1323887" y="3718499"/>
              <a:ext cx="3420641" cy="0"/>
            </a:xfrm>
            <a:prstGeom prst="line">
              <a:avLst/>
            </a:prstGeom>
            <a:ln w="9525">
              <a:solidFill>
                <a:schemeClr val="accent5">
                  <a:alpha val="6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0" name="Straight Connector 459">
              <a:extLst>
                <a:ext uri="{FF2B5EF4-FFF2-40B4-BE49-F238E27FC236}">
                  <a16:creationId xmlns:a16="http://schemas.microsoft.com/office/drawing/2014/main" id="{0F3777B7-124B-A343-BC5C-298157EFA693}"/>
                </a:ext>
              </a:extLst>
            </p:cNvPr>
            <p:cNvCxnSpPr>
              <a:cxnSpLocks/>
            </p:cNvCxnSpPr>
            <p:nvPr/>
          </p:nvCxnSpPr>
          <p:spPr>
            <a:xfrm>
              <a:off x="1323887" y="4188498"/>
              <a:ext cx="3420641" cy="0"/>
            </a:xfrm>
            <a:prstGeom prst="line">
              <a:avLst/>
            </a:prstGeom>
            <a:ln w="9525">
              <a:solidFill>
                <a:schemeClr val="accent5">
                  <a:alpha val="6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1" name="Straight Connector 460">
              <a:extLst>
                <a:ext uri="{FF2B5EF4-FFF2-40B4-BE49-F238E27FC236}">
                  <a16:creationId xmlns:a16="http://schemas.microsoft.com/office/drawing/2014/main" id="{45F238FD-F674-B34E-9974-5C8D048282A1}"/>
                </a:ext>
              </a:extLst>
            </p:cNvPr>
            <p:cNvCxnSpPr>
              <a:cxnSpLocks/>
            </p:cNvCxnSpPr>
            <p:nvPr/>
          </p:nvCxnSpPr>
          <p:spPr>
            <a:xfrm>
              <a:off x="1323887" y="4658496"/>
              <a:ext cx="3420641" cy="0"/>
            </a:xfrm>
            <a:prstGeom prst="line">
              <a:avLst/>
            </a:prstGeom>
            <a:ln w="9525">
              <a:solidFill>
                <a:schemeClr val="accent5">
                  <a:alpha val="6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2" name="Straight Connector 461">
              <a:extLst>
                <a:ext uri="{FF2B5EF4-FFF2-40B4-BE49-F238E27FC236}">
                  <a16:creationId xmlns:a16="http://schemas.microsoft.com/office/drawing/2014/main" id="{36B99CB6-911B-754A-B585-9DEB5360A141}"/>
                </a:ext>
              </a:extLst>
            </p:cNvPr>
            <p:cNvCxnSpPr>
              <a:cxnSpLocks/>
            </p:cNvCxnSpPr>
            <p:nvPr/>
          </p:nvCxnSpPr>
          <p:spPr>
            <a:xfrm>
              <a:off x="1323887" y="5128493"/>
              <a:ext cx="3420641" cy="0"/>
            </a:xfrm>
            <a:prstGeom prst="line">
              <a:avLst/>
            </a:prstGeom>
            <a:ln w="9525">
              <a:solidFill>
                <a:schemeClr val="accent5">
                  <a:alpha val="6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63" name="TextBox 462">
              <a:extLst>
                <a:ext uri="{FF2B5EF4-FFF2-40B4-BE49-F238E27FC236}">
                  <a16:creationId xmlns:a16="http://schemas.microsoft.com/office/drawing/2014/main" id="{1FCEBB87-A899-6944-BC30-85CC44CBD369}"/>
                </a:ext>
              </a:extLst>
            </p:cNvPr>
            <p:cNvSpPr txBox="1"/>
            <p:nvPr/>
          </p:nvSpPr>
          <p:spPr>
            <a:xfrm>
              <a:off x="1323887" y="5710378"/>
              <a:ext cx="3697645" cy="246221"/>
            </a:xfrm>
            <a:prstGeom prst="rect">
              <a:avLst/>
            </a:prstGeom>
            <a:noFill/>
          </p:spPr>
          <p:txBody>
            <a:bodyPr wrap="square" lIns="0" tIns="0" rIns="0" bIns="0" rtlCol="0">
              <a:spAutoFit/>
            </a:bodyPr>
            <a:lstStyle/>
            <a:p>
              <a:pPr defTabSz="914400">
                <a:defRPr/>
              </a:pPr>
              <a:r>
                <a:rPr lang="en-US" sz="1600" dirty="0">
                  <a:solidFill>
                    <a:schemeClr val="accent5"/>
                  </a:solidFill>
                  <a:latin typeface="+mn-lt"/>
                </a:rPr>
                <a:t>X</a:t>
              </a:r>
              <a:r>
                <a:rPr lang="en-US" sz="1600" dirty="0">
                  <a:solidFill>
                    <a:schemeClr val="bg1"/>
                  </a:solidFill>
                  <a:latin typeface="+mn-lt"/>
                </a:rPr>
                <a:t> Ad-hoc service providers</a:t>
              </a:r>
            </a:p>
          </p:txBody>
        </p:sp>
        <p:cxnSp>
          <p:nvCxnSpPr>
            <p:cNvPr id="464" name="Straight Connector 463">
              <a:extLst>
                <a:ext uri="{FF2B5EF4-FFF2-40B4-BE49-F238E27FC236}">
                  <a16:creationId xmlns:a16="http://schemas.microsoft.com/office/drawing/2014/main" id="{EB7D7268-437A-884C-8773-BE53CF94FBEC}"/>
                </a:ext>
              </a:extLst>
            </p:cNvPr>
            <p:cNvCxnSpPr>
              <a:cxnSpLocks/>
            </p:cNvCxnSpPr>
            <p:nvPr/>
          </p:nvCxnSpPr>
          <p:spPr>
            <a:xfrm>
              <a:off x="1323887" y="5598490"/>
              <a:ext cx="3420641" cy="0"/>
            </a:xfrm>
            <a:prstGeom prst="line">
              <a:avLst/>
            </a:prstGeom>
            <a:ln w="9525">
              <a:solidFill>
                <a:schemeClr val="accent5">
                  <a:alpha val="6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65" name="Group 464" descr="Resilient disruptions">
            <a:extLst>
              <a:ext uri="{FF2B5EF4-FFF2-40B4-BE49-F238E27FC236}">
                <a16:creationId xmlns:a16="http://schemas.microsoft.com/office/drawing/2014/main" id="{5ABAEBD5-923A-0148-B1ED-DE5394AE5BBD}"/>
              </a:ext>
            </a:extLst>
          </p:cNvPr>
          <p:cNvGrpSpPr/>
          <p:nvPr/>
        </p:nvGrpSpPr>
        <p:grpSpPr>
          <a:xfrm>
            <a:off x="6938356" y="2681380"/>
            <a:ext cx="2687792" cy="3066209"/>
            <a:chOff x="7757993" y="2890390"/>
            <a:chExt cx="2687792" cy="3066209"/>
          </a:xfrm>
        </p:grpSpPr>
        <p:sp>
          <p:nvSpPr>
            <p:cNvPr id="466" name="TextBox 465">
              <a:extLst>
                <a:ext uri="{FF2B5EF4-FFF2-40B4-BE49-F238E27FC236}">
                  <a16:creationId xmlns:a16="http://schemas.microsoft.com/office/drawing/2014/main" id="{92832C0F-FEF2-B748-9C54-A0E85A37187B}"/>
                </a:ext>
              </a:extLst>
            </p:cNvPr>
            <p:cNvSpPr txBox="1"/>
            <p:nvPr/>
          </p:nvSpPr>
          <p:spPr>
            <a:xfrm>
              <a:off x="7757993" y="2890390"/>
              <a:ext cx="2687792" cy="246221"/>
            </a:xfrm>
            <a:prstGeom prst="rect">
              <a:avLst/>
            </a:prstGeom>
            <a:noFill/>
          </p:spPr>
          <p:txBody>
            <a:bodyPr wrap="square" lIns="0" tIns="0" rIns="0" bIns="0" rtlCol="0">
              <a:spAutoFit/>
            </a:bodyPr>
            <a:lstStyle/>
            <a:p>
              <a:pPr defTabSz="914400">
                <a:defRPr/>
              </a:pPr>
              <a:r>
                <a:rPr lang="en-US" sz="1600" b="1" dirty="0">
                  <a:solidFill>
                    <a:schemeClr val="accent4"/>
                  </a:solidFill>
                  <a:latin typeface="+mn-lt"/>
                </a:rPr>
                <a:t>Resilient:</a:t>
              </a:r>
              <a:endParaRPr lang="en-US" sz="1600" dirty="0">
                <a:solidFill>
                  <a:schemeClr val="accent4"/>
                </a:solidFill>
                <a:latin typeface="+mn-lt"/>
              </a:endParaRPr>
            </a:p>
          </p:txBody>
        </p:sp>
        <p:sp>
          <p:nvSpPr>
            <p:cNvPr id="467" name="TextBox 466">
              <a:extLst>
                <a:ext uri="{FF2B5EF4-FFF2-40B4-BE49-F238E27FC236}">
                  <a16:creationId xmlns:a16="http://schemas.microsoft.com/office/drawing/2014/main" id="{6946D5A3-4EC4-354F-A37D-18D5A25E0FE7}"/>
                </a:ext>
              </a:extLst>
            </p:cNvPr>
            <p:cNvSpPr txBox="1"/>
            <p:nvPr/>
          </p:nvSpPr>
          <p:spPr>
            <a:xfrm>
              <a:off x="7757993" y="3360388"/>
              <a:ext cx="2687792" cy="246221"/>
            </a:xfrm>
            <a:prstGeom prst="rect">
              <a:avLst/>
            </a:prstGeom>
            <a:noFill/>
          </p:spPr>
          <p:txBody>
            <a:bodyPr wrap="square" lIns="0" tIns="0" rIns="0" bIns="0" rtlCol="0">
              <a:spAutoFit/>
            </a:bodyPr>
            <a:lstStyle/>
            <a:p>
              <a:pPr defTabSz="914400">
                <a:defRPr/>
              </a:pPr>
              <a:r>
                <a:rPr lang="en-US" sz="1600" dirty="0">
                  <a:solidFill>
                    <a:schemeClr val="accent4"/>
                  </a:solidFill>
                  <a:latin typeface="+mn-lt"/>
                </a:rPr>
                <a:t>✓ </a:t>
              </a:r>
              <a:r>
                <a:rPr lang="en-US" sz="1600" dirty="0">
                  <a:solidFill>
                    <a:schemeClr val="bg1"/>
                  </a:solidFill>
                  <a:latin typeface="+mn-lt"/>
                </a:rPr>
                <a:t>Collaborative design</a:t>
              </a:r>
            </a:p>
          </p:txBody>
        </p:sp>
        <p:sp>
          <p:nvSpPr>
            <p:cNvPr id="468" name="TextBox 467">
              <a:extLst>
                <a:ext uri="{FF2B5EF4-FFF2-40B4-BE49-F238E27FC236}">
                  <a16:creationId xmlns:a16="http://schemas.microsoft.com/office/drawing/2014/main" id="{FA0B6947-D496-F24F-9CC1-CD9582361C2E}"/>
                </a:ext>
              </a:extLst>
            </p:cNvPr>
            <p:cNvSpPr txBox="1"/>
            <p:nvPr/>
          </p:nvSpPr>
          <p:spPr>
            <a:xfrm>
              <a:off x="7757993" y="3830386"/>
              <a:ext cx="2687792" cy="246221"/>
            </a:xfrm>
            <a:prstGeom prst="rect">
              <a:avLst/>
            </a:prstGeom>
            <a:noFill/>
          </p:spPr>
          <p:txBody>
            <a:bodyPr wrap="square" lIns="0" tIns="0" rIns="0" bIns="0" rtlCol="0">
              <a:spAutoFit/>
            </a:bodyPr>
            <a:lstStyle/>
            <a:p>
              <a:pPr defTabSz="914400">
                <a:defRPr/>
              </a:pPr>
              <a:r>
                <a:rPr lang="en-US" sz="1600" dirty="0">
                  <a:solidFill>
                    <a:schemeClr val="accent4"/>
                  </a:solidFill>
                </a:rPr>
                <a:t>✓</a:t>
              </a:r>
              <a:r>
                <a:rPr lang="en-US" sz="1600" dirty="0">
                  <a:solidFill>
                    <a:schemeClr val="bg1"/>
                  </a:solidFill>
                </a:rPr>
                <a:t> </a:t>
              </a:r>
              <a:r>
                <a:rPr lang="en-US" sz="1600" dirty="0">
                  <a:solidFill>
                    <a:schemeClr val="bg1"/>
                  </a:solidFill>
                  <a:latin typeface="+mn-lt"/>
                </a:rPr>
                <a:t>Balanced suppliers</a:t>
              </a:r>
            </a:p>
          </p:txBody>
        </p:sp>
        <p:sp>
          <p:nvSpPr>
            <p:cNvPr id="469" name="TextBox 468">
              <a:extLst>
                <a:ext uri="{FF2B5EF4-FFF2-40B4-BE49-F238E27FC236}">
                  <a16:creationId xmlns:a16="http://schemas.microsoft.com/office/drawing/2014/main" id="{43138666-D147-9947-B61C-0BB0F365A6CD}"/>
                </a:ext>
              </a:extLst>
            </p:cNvPr>
            <p:cNvSpPr txBox="1"/>
            <p:nvPr/>
          </p:nvSpPr>
          <p:spPr>
            <a:xfrm>
              <a:off x="7757993" y="4300384"/>
              <a:ext cx="2687792" cy="246221"/>
            </a:xfrm>
            <a:prstGeom prst="rect">
              <a:avLst/>
            </a:prstGeom>
            <a:noFill/>
          </p:spPr>
          <p:txBody>
            <a:bodyPr wrap="square" lIns="0" tIns="0" rIns="0" bIns="0" rtlCol="0">
              <a:spAutoFit/>
            </a:bodyPr>
            <a:lstStyle/>
            <a:p>
              <a:pPr defTabSz="914400">
                <a:defRPr/>
              </a:pPr>
              <a:r>
                <a:rPr lang="en-US" sz="1600" dirty="0">
                  <a:solidFill>
                    <a:schemeClr val="accent4"/>
                  </a:solidFill>
                </a:rPr>
                <a:t>✓</a:t>
              </a:r>
              <a:r>
                <a:rPr lang="en-US" sz="1600" dirty="0">
                  <a:solidFill>
                    <a:schemeClr val="bg1"/>
                  </a:solidFill>
                </a:rPr>
                <a:t> </a:t>
              </a:r>
              <a:r>
                <a:rPr lang="en-US" sz="1600" dirty="0">
                  <a:solidFill>
                    <a:schemeClr val="bg1"/>
                  </a:solidFill>
                  <a:latin typeface="+mn-lt"/>
                </a:rPr>
                <a:t>Manufacturing automation</a:t>
              </a:r>
            </a:p>
          </p:txBody>
        </p:sp>
        <p:sp>
          <p:nvSpPr>
            <p:cNvPr id="470" name="TextBox 469">
              <a:extLst>
                <a:ext uri="{FF2B5EF4-FFF2-40B4-BE49-F238E27FC236}">
                  <a16:creationId xmlns:a16="http://schemas.microsoft.com/office/drawing/2014/main" id="{CD5A19B6-DEF2-654B-85C8-3202EC63D8C0}"/>
                </a:ext>
              </a:extLst>
            </p:cNvPr>
            <p:cNvSpPr txBox="1"/>
            <p:nvPr/>
          </p:nvSpPr>
          <p:spPr>
            <a:xfrm>
              <a:off x="7757993" y="4770382"/>
              <a:ext cx="2687792" cy="246221"/>
            </a:xfrm>
            <a:prstGeom prst="rect">
              <a:avLst/>
            </a:prstGeom>
            <a:noFill/>
          </p:spPr>
          <p:txBody>
            <a:bodyPr wrap="square" lIns="0" tIns="0" rIns="0" bIns="0" rtlCol="0">
              <a:spAutoFit/>
            </a:bodyPr>
            <a:lstStyle/>
            <a:p>
              <a:pPr defTabSz="914400">
                <a:defRPr/>
              </a:pPr>
              <a:r>
                <a:rPr lang="en-US" sz="1600" dirty="0">
                  <a:solidFill>
                    <a:schemeClr val="accent4"/>
                  </a:solidFill>
                </a:rPr>
                <a:t>✓</a:t>
              </a:r>
              <a:r>
                <a:rPr lang="en-US" sz="1600" dirty="0">
                  <a:solidFill>
                    <a:srgbClr val="BBDC50"/>
                  </a:solidFill>
                </a:rPr>
                <a:t> </a:t>
              </a:r>
              <a:r>
                <a:rPr lang="en-US" sz="1600" dirty="0">
                  <a:solidFill>
                    <a:schemeClr val="bg1"/>
                  </a:solidFill>
                  <a:latin typeface="+mn-lt"/>
                </a:rPr>
                <a:t>Optimized inventory</a:t>
              </a:r>
            </a:p>
          </p:txBody>
        </p:sp>
        <p:sp>
          <p:nvSpPr>
            <p:cNvPr id="471" name="TextBox 470">
              <a:extLst>
                <a:ext uri="{FF2B5EF4-FFF2-40B4-BE49-F238E27FC236}">
                  <a16:creationId xmlns:a16="http://schemas.microsoft.com/office/drawing/2014/main" id="{57705FDF-741B-614A-81A3-C0C8907D1842}"/>
                </a:ext>
              </a:extLst>
            </p:cNvPr>
            <p:cNvSpPr txBox="1"/>
            <p:nvPr/>
          </p:nvSpPr>
          <p:spPr>
            <a:xfrm>
              <a:off x="7757993" y="5240380"/>
              <a:ext cx="2687792" cy="246221"/>
            </a:xfrm>
            <a:prstGeom prst="rect">
              <a:avLst/>
            </a:prstGeom>
            <a:noFill/>
          </p:spPr>
          <p:txBody>
            <a:bodyPr wrap="square" lIns="0" tIns="0" rIns="0" bIns="0" rtlCol="0">
              <a:spAutoFit/>
            </a:bodyPr>
            <a:lstStyle/>
            <a:p>
              <a:pPr defTabSz="914400">
                <a:defRPr/>
              </a:pPr>
              <a:r>
                <a:rPr lang="en-US" sz="1600" dirty="0">
                  <a:solidFill>
                    <a:schemeClr val="accent4"/>
                  </a:solidFill>
                </a:rPr>
                <a:t>✓</a:t>
              </a:r>
              <a:r>
                <a:rPr lang="en-US" sz="1600" dirty="0">
                  <a:solidFill>
                    <a:srgbClr val="BBDC50"/>
                  </a:solidFill>
                </a:rPr>
                <a:t> </a:t>
              </a:r>
              <a:r>
                <a:rPr lang="en-US" sz="1600" dirty="0">
                  <a:solidFill>
                    <a:schemeClr val="bg1"/>
                  </a:solidFill>
                  <a:latin typeface="+mn-lt"/>
                </a:rPr>
                <a:t>Predictive maintenance</a:t>
              </a:r>
            </a:p>
          </p:txBody>
        </p:sp>
        <p:cxnSp>
          <p:nvCxnSpPr>
            <p:cNvPr id="472" name="Straight Connector 471">
              <a:extLst>
                <a:ext uri="{FF2B5EF4-FFF2-40B4-BE49-F238E27FC236}">
                  <a16:creationId xmlns:a16="http://schemas.microsoft.com/office/drawing/2014/main" id="{E3F3F896-AE20-8C4C-AD06-FF3EBD994692}"/>
                </a:ext>
              </a:extLst>
            </p:cNvPr>
            <p:cNvCxnSpPr>
              <a:cxnSpLocks/>
            </p:cNvCxnSpPr>
            <p:nvPr/>
          </p:nvCxnSpPr>
          <p:spPr>
            <a:xfrm>
              <a:off x="7757993" y="3248499"/>
              <a:ext cx="2687792" cy="0"/>
            </a:xfrm>
            <a:prstGeom prst="line">
              <a:avLst/>
            </a:prstGeom>
            <a:ln w="9525">
              <a:solidFill>
                <a:schemeClr val="accent4">
                  <a:alpha val="6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3" name="Straight Connector 472">
              <a:extLst>
                <a:ext uri="{FF2B5EF4-FFF2-40B4-BE49-F238E27FC236}">
                  <a16:creationId xmlns:a16="http://schemas.microsoft.com/office/drawing/2014/main" id="{4541904C-6119-2145-A290-80EFD6D1830B}"/>
                </a:ext>
              </a:extLst>
            </p:cNvPr>
            <p:cNvCxnSpPr>
              <a:cxnSpLocks/>
            </p:cNvCxnSpPr>
            <p:nvPr/>
          </p:nvCxnSpPr>
          <p:spPr>
            <a:xfrm>
              <a:off x="7757993" y="3718497"/>
              <a:ext cx="2687792" cy="0"/>
            </a:xfrm>
            <a:prstGeom prst="line">
              <a:avLst/>
            </a:prstGeom>
            <a:ln w="9525">
              <a:solidFill>
                <a:schemeClr val="accent4">
                  <a:alpha val="6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4" name="Straight Connector 473">
              <a:extLst>
                <a:ext uri="{FF2B5EF4-FFF2-40B4-BE49-F238E27FC236}">
                  <a16:creationId xmlns:a16="http://schemas.microsoft.com/office/drawing/2014/main" id="{42003F89-D80B-B348-A029-DCA37C573728}"/>
                </a:ext>
              </a:extLst>
            </p:cNvPr>
            <p:cNvCxnSpPr>
              <a:cxnSpLocks/>
            </p:cNvCxnSpPr>
            <p:nvPr/>
          </p:nvCxnSpPr>
          <p:spPr>
            <a:xfrm>
              <a:off x="7757993" y="4188495"/>
              <a:ext cx="2687792" cy="0"/>
            </a:xfrm>
            <a:prstGeom prst="line">
              <a:avLst/>
            </a:prstGeom>
            <a:ln w="9525">
              <a:solidFill>
                <a:schemeClr val="accent4">
                  <a:alpha val="6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5" name="Straight Connector 474">
              <a:extLst>
                <a:ext uri="{FF2B5EF4-FFF2-40B4-BE49-F238E27FC236}">
                  <a16:creationId xmlns:a16="http://schemas.microsoft.com/office/drawing/2014/main" id="{344E6AED-6074-D945-B6B9-3DEB80998A96}"/>
                </a:ext>
              </a:extLst>
            </p:cNvPr>
            <p:cNvCxnSpPr>
              <a:cxnSpLocks/>
            </p:cNvCxnSpPr>
            <p:nvPr/>
          </p:nvCxnSpPr>
          <p:spPr>
            <a:xfrm>
              <a:off x="7757993" y="4658493"/>
              <a:ext cx="2687792" cy="0"/>
            </a:xfrm>
            <a:prstGeom prst="line">
              <a:avLst/>
            </a:prstGeom>
            <a:ln w="9525">
              <a:solidFill>
                <a:schemeClr val="accent4">
                  <a:alpha val="6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6" name="Straight Connector 475">
              <a:extLst>
                <a:ext uri="{FF2B5EF4-FFF2-40B4-BE49-F238E27FC236}">
                  <a16:creationId xmlns:a16="http://schemas.microsoft.com/office/drawing/2014/main" id="{E2A20831-C9B2-1945-A2FB-0BED00CC232B}"/>
                </a:ext>
              </a:extLst>
            </p:cNvPr>
            <p:cNvCxnSpPr>
              <a:cxnSpLocks/>
            </p:cNvCxnSpPr>
            <p:nvPr/>
          </p:nvCxnSpPr>
          <p:spPr>
            <a:xfrm>
              <a:off x="7757993" y="5128491"/>
              <a:ext cx="2687792" cy="0"/>
            </a:xfrm>
            <a:prstGeom prst="line">
              <a:avLst/>
            </a:prstGeom>
            <a:ln w="9525">
              <a:solidFill>
                <a:schemeClr val="accent4">
                  <a:alpha val="6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77" name="TextBox 476">
              <a:extLst>
                <a:ext uri="{FF2B5EF4-FFF2-40B4-BE49-F238E27FC236}">
                  <a16:creationId xmlns:a16="http://schemas.microsoft.com/office/drawing/2014/main" id="{6D7CBA8C-3555-AB4F-BCD7-E5B3B604612E}"/>
                </a:ext>
              </a:extLst>
            </p:cNvPr>
            <p:cNvSpPr txBox="1"/>
            <p:nvPr/>
          </p:nvSpPr>
          <p:spPr>
            <a:xfrm>
              <a:off x="7757993" y="5710378"/>
              <a:ext cx="2687792" cy="246221"/>
            </a:xfrm>
            <a:prstGeom prst="rect">
              <a:avLst/>
            </a:prstGeom>
            <a:noFill/>
          </p:spPr>
          <p:txBody>
            <a:bodyPr wrap="square" lIns="0" tIns="0" rIns="0" bIns="0" rtlCol="0">
              <a:spAutoFit/>
            </a:bodyPr>
            <a:lstStyle/>
            <a:p>
              <a:pPr defTabSz="914400">
                <a:defRPr/>
              </a:pPr>
              <a:r>
                <a:rPr lang="en-US" sz="1600" dirty="0">
                  <a:solidFill>
                    <a:schemeClr val="accent4"/>
                  </a:solidFill>
                </a:rPr>
                <a:t>✓</a:t>
              </a:r>
              <a:r>
                <a:rPr lang="en-US" sz="1600" dirty="0">
                  <a:solidFill>
                    <a:srgbClr val="BBDC50"/>
                  </a:solidFill>
                </a:rPr>
                <a:t> </a:t>
              </a:r>
              <a:r>
                <a:rPr lang="en-US" sz="1600" dirty="0">
                  <a:solidFill>
                    <a:schemeClr val="bg1"/>
                  </a:solidFill>
                  <a:latin typeface="+mn-lt"/>
                </a:rPr>
                <a:t>Verified service networks</a:t>
              </a:r>
            </a:p>
          </p:txBody>
        </p:sp>
        <p:cxnSp>
          <p:nvCxnSpPr>
            <p:cNvPr id="478" name="Straight Connector 477">
              <a:extLst>
                <a:ext uri="{FF2B5EF4-FFF2-40B4-BE49-F238E27FC236}">
                  <a16:creationId xmlns:a16="http://schemas.microsoft.com/office/drawing/2014/main" id="{46AE985C-E3EE-894D-BBDB-DB4F8E95F28D}"/>
                </a:ext>
              </a:extLst>
            </p:cNvPr>
            <p:cNvCxnSpPr>
              <a:cxnSpLocks/>
            </p:cNvCxnSpPr>
            <p:nvPr/>
          </p:nvCxnSpPr>
          <p:spPr>
            <a:xfrm>
              <a:off x="7757993" y="5598490"/>
              <a:ext cx="2687792" cy="0"/>
            </a:xfrm>
            <a:prstGeom prst="line">
              <a:avLst/>
            </a:prstGeom>
            <a:ln w="9525">
              <a:solidFill>
                <a:schemeClr val="accent4">
                  <a:alpha val="6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1865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500"/>
                                  </p:stCondLst>
                                  <p:childTnLst>
                                    <p:set>
                                      <p:cBhvr>
                                        <p:cTn id="6" dur="1" fill="hold">
                                          <p:stCondLst>
                                            <p:cond delay="0"/>
                                          </p:stCondLst>
                                        </p:cTn>
                                        <p:tgtEl>
                                          <p:spTgt spid="445"/>
                                        </p:tgtEl>
                                        <p:attrNameLst>
                                          <p:attrName>style.visibility</p:attrName>
                                        </p:attrNameLst>
                                      </p:cBhvr>
                                      <p:to>
                                        <p:strVal val="visible"/>
                                      </p:to>
                                    </p:set>
                                    <p:anim calcmode="lin" valueType="num">
                                      <p:cBhvr>
                                        <p:cTn id="7" dur="800" fill="hold"/>
                                        <p:tgtEl>
                                          <p:spTgt spid="445"/>
                                        </p:tgtEl>
                                        <p:attrNameLst>
                                          <p:attrName>ppt_w</p:attrName>
                                        </p:attrNameLst>
                                      </p:cBhvr>
                                      <p:tavLst>
                                        <p:tav tm="0">
                                          <p:val>
                                            <p:fltVal val="0"/>
                                          </p:val>
                                        </p:tav>
                                        <p:tav tm="100000">
                                          <p:val>
                                            <p:strVal val="#ppt_w"/>
                                          </p:val>
                                        </p:tav>
                                      </p:tavLst>
                                    </p:anim>
                                    <p:anim calcmode="lin" valueType="num">
                                      <p:cBhvr>
                                        <p:cTn id="8" dur="800" fill="hold"/>
                                        <p:tgtEl>
                                          <p:spTgt spid="445"/>
                                        </p:tgtEl>
                                        <p:attrNameLst>
                                          <p:attrName>ppt_h</p:attrName>
                                        </p:attrNameLst>
                                      </p:cBhvr>
                                      <p:tavLst>
                                        <p:tav tm="0">
                                          <p:val>
                                            <p:fltVal val="0"/>
                                          </p:val>
                                        </p:tav>
                                        <p:tav tm="100000">
                                          <p:val>
                                            <p:strVal val="#ppt_h"/>
                                          </p:val>
                                        </p:tav>
                                      </p:tavLst>
                                    </p:anim>
                                    <p:animEffect transition="in" filter="fade">
                                      <p:cBhvr>
                                        <p:cTn id="9" dur="800"/>
                                        <p:tgtEl>
                                          <p:spTgt spid="445"/>
                                        </p:tgtEl>
                                      </p:cBhvr>
                                    </p:animEffect>
                                  </p:childTnLst>
                                </p:cTn>
                              </p:par>
                            </p:childTnLst>
                          </p:cTn>
                        </p:par>
                        <p:par>
                          <p:cTn id="10" fill="hold">
                            <p:stCondLst>
                              <p:cond delay="1300"/>
                            </p:stCondLst>
                            <p:childTnLst>
                              <p:par>
                                <p:cTn id="11" presetID="10" presetClass="entr" presetSubtype="0" fill="hold" nodeType="afterEffect">
                                  <p:stCondLst>
                                    <p:cond delay="0"/>
                                  </p:stCondLst>
                                  <p:childTnLst>
                                    <p:set>
                                      <p:cBhvr>
                                        <p:cTn id="12" dur="1" fill="hold">
                                          <p:stCondLst>
                                            <p:cond delay="0"/>
                                          </p:stCondLst>
                                        </p:cTn>
                                        <p:tgtEl>
                                          <p:spTgt spid="451"/>
                                        </p:tgtEl>
                                        <p:attrNameLst>
                                          <p:attrName>style.visibility</p:attrName>
                                        </p:attrNameLst>
                                      </p:cBhvr>
                                      <p:to>
                                        <p:strVal val="visible"/>
                                      </p:to>
                                    </p:set>
                                    <p:animEffect transition="in" filter="fade">
                                      <p:cBhvr>
                                        <p:cTn id="13" dur="500"/>
                                        <p:tgtEl>
                                          <p:spTgt spid="45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65"/>
                                        </p:tgtEl>
                                        <p:attrNameLst>
                                          <p:attrName>style.visibility</p:attrName>
                                        </p:attrNameLst>
                                      </p:cBhvr>
                                      <p:to>
                                        <p:strVal val="visible"/>
                                      </p:to>
                                    </p:set>
                                    <p:animEffect transition="in" filter="fade">
                                      <p:cBhvr>
                                        <p:cTn id="18" dur="500"/>
                                        <p:tgtEl>
                                          <p:spTgt spid="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9606B05D-1FFC-E946-9A19-70E23F71ED18}"/>
              </a:ext>
              <a:ext uri="{C183D7F6-B498-43B3-948B-1728B52AA6E4}">
                <adec:decorative xmlns:adec="http://schemas.microsoft.com/office/drawing/2017/decorative" val="1"/>
              </a:ext>
            </a:extLst>
          </p:cNvPr>
          <p:cNvGrpSpPr/>
          <p:nvPr/>
        </p:nvGrpSpPr>
        <p:grpSpPr>
          <a:xfrm>
            <a:off x="0" y="3303079"/>
            <a:ext cx="12195175" cy="3554921"/>
            <a:chOff x="0" y="3303079"/>
            <a:chExt cx="12195175" cy="3554921"/>
          </a:xfrm>
        </p:grpSpPr>
        <p:pic>
          <p:nvPicPr>
            <p:cNvPr id="13" name="Picture 12">
              <a:extLst>
                <a:ext uri="{FF2B5EF4-FFF2-40B4-BE49-F238E27FC236}">
                  <a16:creationId xmlns:a16="http://schemas.microsoft.com/office/drawing/2014/main" id="{D7282878-3C6E-6F44-8E1D-993A640486DF}"/>
                </a:ext>
              </a:extLst>
            </p:cNvPr>
            <p:cNvPicPr>
              <a:picLocks noChangeAspect="1"/>
            </p:cNvPicPr>
            <p:nvPr/>
          </p:nvPicPr>
          <p:blipFill rotWithShape="1">
            <a:blip r:embed="rId3"/>
            <a:srcRect t="13711" b="22653"/>
            <a:stretch/>
          </p:blipFill>
          <p:spPr>
            <a:xfrm>
              <a:off x="0" y="3313239"/>
              <a:ext cx="12195175" cy="3544761"/>
            </a:xfrm>
            <a:prstGeom prst="rect">
              <a:avLst/>
            </a:prstGeom>
          </p:spPr>
        </p:pic>
        <p:sp>
          <p:nvSpPr>
            <p:cNvPr id="19" name="Rectangle 18">
              <a:extLst>
                <a:ext uri="{FF2B5EF4-FFF2-40B4-BE49-F238E27FC236}">
                  <a16:creationId xmlns:a16="http://schemas.microsoft.com/office/drawing/2014/main" id="{F3BDDE2C-1AEB-094E-B024-307351AA0F32}"/>
                </a:ext>
              </a:extLst>
            </p:cNvPr>
            <p:cNvSpPr/>
            <p:nvPr/>
          </p:nvSpPr>
          <p:spPr bwMode="gray">
            <a:xfrm flipV="1">
              <a:off x="0" y="3303079"/>
              <a:ext cx="12195175" cy="1452671"/>
            </a:xfrm>
            <a:prstGeom prst="rect">
              <a:avLst/>
            </a:prstGeom>
            <a:gradFill>
              <a:gsLst>
                <a:gs pos="0">
                  <a:schemeClr val="tx1">
                    <a:alpha val="0"/>
                  </a:schemeClr>
                </a:gs>
                <a:gs pos="98000">
                  <a:schemeClr val="tx1"/>
                </a:gs>
              </a:gsLst>
              <a:lin ang="5400000" scaled="0"/>
            </a:gra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grpSp>
      <p:sp>
        <p:nvSpPr>
          <p:cNvPr id="2" name="Title 1">
            <a:extLst>
              <a:ext uri="{FF2B5EF4-FFF2-40B4-BE49-F238E27FC236}">
                <a16:creationId xmlns:a16="http://schemas.microsoft.com/office/drawing/2014/main" id="{849D3216-A5E4-9F46-804F-2AEC122CB225}"/>
              </a:ext>
            </a:extLst>
          </p:cNvPr>
          <p:cNvSpPr>
            <a:spLocks noGrp="1"/>
          </p:cNvSpPr>
          <p:nvPr>
            <p:ph type="title"/>
          </p:nvPr>
        </p:nvSpPr>
        <p:spPr>
          <a:xfrm>
            <a:off x="731520" y="640080"/>
            <a:ext cx="8590280" cy="830997"/>
          </a:xfrm>
        </p:spPr>
        <p:txBody>
          <a:bodyPr/>
          <a:lstStyle/>
          <a:p>
            <a:r>
              <a:rPr lang="en-US" dirty="0">
                <a:solidFill>
                  <a:schemeClr val="accent1"/>
                </a:solidFill>
              </a:rPr>
              <a:t>Resilient businesses </a:t>
            </a:r>
            <a:r>
              <a:rPr lang="en-US" dirty="0"/>
              <a:t>need digitalized operations and supply chains built for speed and flexibility </a:t>
            </a:r>
            <a:endParaRPr lang="en-US" dirty="0">
              <a:solidFill>
                <a:schemeClr val="accent1"/>
              </a:solidFill>
            </a:endParaRPr>
          </a:p>
        </p:txBody>
      </p:sp>
      <p:sp>
        <p:nvSpPr>
          <p:cNvPr id="4" name="Rectangle 3">
            <a:extLst>
              <a:ext uri="{FF2B5EF4-FFF2-40B4-BE49-F238E27FC236}">
                <a16:creationId xmlns:a16="http://schemas.microsoft.com/office/drawing/2014/main" id="{197F75A1-0933-4C4E-96EF-7ED22E5DA06E}"/>
              </a:ext>
            </a:extLst>
          </p:cNvPr>
          <p:cNvSpPr/>
          <p:nvPr/>
        </p:nvSpPr>
        <p:spPr>
          <a:xfrm>
            <a:off x="731520" y="2175887"/>
            <a:ext cx="2185291" cy="692497"/>
          </a:xfrm>
          <a:prstGeom prst="rect">
            <a:avLst/>
          </a:prstGeom>
        </p:spPr>
        <p:txBody>
          <a:bodyPr wrap="square" lIns="0" tIns="0" rIns="0" bIns="0">
            <a:spAutoFit/>
          </a:bodyPr>
          <a:lstStyle/>
          <a:p>
            <a:pPr defTabSz="914126">
              <a:spcAft>
                <a:spcPts val="600"/>
              </a:spcAft>
              <a:defRPr/>
            </a:pPr>
            <a:r>
              <a:rPr lang="en-US" sz="1500" dirty="0">
                <a:solidFill>
                  <a:schemeClr val="bg1"/>
                </a:solidFill>
                <a:ea typeface="Times New Roman" panose="02020603050405020304" pitchFamily="18" charset="0"/>
              </a:rPr>
              <a:t>Proactively and profitably sense and respond to market dynamics</a:t>
            </a:r>
          </a:p>
        </p:txBody>
      </p:sp>
      <p:sp>
        <p:nvSpPr>
          <p:cNvPr id="5" name="Rectangle 4">
            <a:extLst>
              <a:ext uri="{FF2B5EF4-FFF2-40B4-BE49-F238E27FC236}">
                <a16:creationId xmlns:a16="http://schemas.microsoft.com/office/drawing/2014/main" id="{050080E9-A99F-FA42-9B35-6AC57A36E21B}"/>
              </a:ext>
            </a:extLst>
          </p:cNvPr>
          <p:cNvSpPr/>
          <p:nvPr/>
        </p:nvSpPr>
        <p:spPr>
          <a:xfrm>
            <a:off x="6350682" y="2175887"/>
            <a:ext cx="2011680" cy="692497"/>
          </a:xfrm>
          <a:prstGeom prst="rect">
            <a:avLst/>
          </a:prstGeom>
        </p:spPr>
        <p:txBody>
          <a:bodyPr wrap="square" lIns="0" tIns="0" rIns="0" bIns="0">
            <a:spAutoFit/>
          </a:bodyPr>
          <a:lstStyle/>
          <a:p>
            <a:pPr defTabSz="914126">
              <a:defRPr/>
            </a:pPr>
            <a:r>
              <a:rPr lang="en-US" sz="1500" dirty="0">
                <a:solidFill>
                  <a:schemeClr val="bg1"/>
                </a:solidFill>
                <a:ea typeface="Times New Roman" panose="02020603050405020304" pitchFamily="18" charset="0"/>
              </a:rPr>
              <a:t>Unified, collaborative trading partner relationships</a:t>
            </a:r>
          </a:p>
        </p:txBody>
      </p:sp>
      <p:sp>
        <p:nvSpPr>
          <p:cNvPr id="6" name="Rectangle 5">
            <a:extLst>
              <a:ext uri="{FF2B5EF4-FFF2-40B4-BE49-F238E27FC236}">
                <a16:creationId xmlns:a16="http://schemas.microsoft.com/office/drawing/2014/main" id="{0870F165-2668-F44D-9C8B-745D714EC266}"/>
              </a:ext>
            </a:extLst>
          </p:cNvPr>
          <p:cNvSpPr/>
          <p:nvPr/>
        </p:nvSpPr>
        <p:spPr>
          <a:xfrm>
            <a:off x="9160261" y="2175887"/>
            <a:ext cx="2011680" cy="692497"/>
          </a:xfrm>
          <a:prstGeom prst="rect">
            <a:avLst/>
          </a:prstGeom>
        </p:spPr>
        <p:txBody>
          <a:bodyPr wrap="square" lIns="0" tIns="0" rIns="0" bIns="0">
            <a:spAutoFit/>
          </a:bodyPr>
          <a:lstStyle/>
          <a:p>
            <a:pPr defTabSz="914126">
              <a:defRPr/>
            </a:pPr>
            <a:r>
              <a:rPr lang="en-US" sz="1500" dirty="0">
                <a:solidFill>
                  <a:schemeClr val="bg1"/>
                </a:solidFill>
                <a:ea typeface="Times New Roman" panose="02020603050405020304" pitchFamily="18" charset="0"/>
              </a:rPr>
              <a:t>Actively manage your environmental and community impact</a:t>
            </a:r>
          </a:p>
        </p:txBody>
      </p:sp>
      <p:sp>
        <p:nvSpPr>
          <p:cNvPr id="7" name="Rectangle 6">
            <a:extLst>
              <a:ext uri="{FF2B5EF4-FFF2-40B4-BE49-F238E27FC236}">
                <a16:creationId xmlns:a16="http://schemas.microsoft.com/office/drawing/2014/main" id="{3401E27E-A41E-CC45-BB73-8138D42F4D56}"/>
              </a:ext>
            </a:extLst>
          </p:cNvPr>
          <p:cNvSpPr/>
          <p:nvPr/>
        </p:nvSpPr>
        <p:spPr>
          <a:xfrm>
            <a:off x="3541101" y="2175887"/>
            <a:ext cx="1900120" cy="923330"/>
          </a:xfrm>
          <a:prstGeom prst="rect">
            <a:avLst/>
          </a:prstGeom>
        </p:spPr>
        <p:txBody>
          <a:bodyPr wrap="square" lIns="0" tIns="0" rIns="0" bIns="0">
            <a:spAutoFit/>
          </a:bodyPr>
          <a:lstStyle/>
          <a:p>
            <a:pPr defTabSz="914126">
              <a:defRPr/>
            </a:pPr>
            <a:r>
              <a:rPr lang="en-US" sz="1500" dirty="0">
                <a:solidFill>
                  <a:schemeClr val="bg1"/>
                </a:solidFill>
                <a:ea typeface="Times New Roman" panose="02020603050405020304" pitchFamily="18" charset="0"/>
              </a:rPr>
              <a:t>Deliver high-quality, mass-produced or make-to-order products faster</a:t>
            </a:r>
          </a:p>
        </p:txBody>
      </p:sp>
      <p:sp>
        <p:nvSpPr>
          <p:cNvPr id="9" name="Agility header">
            <a:extLst>
              <a:ext uri="{FF2B5EF4-FFF2-40B4-BE49-F238E27FC236}">
                <a16:creationId xmlns:a16="http://schemas.microsoft.com/office/drawing/2014/main" id="{04B3F711-8684-6B42-B007-24018D7829B8}"/>
              </a:ext>
            </a:extLst>
          </p:cNvPr>
          <p:cNvSpPr/>
          <p:nvPr/>
        </p:nvSpPr>
        <p:spPr>
          <a:xfrm>
            <a:off x="731520" y="1783171"/>
            <a:ext cx="2011680" cy="307777"/>
          </a:xfrm>
          <a:prstGeom prst="rect">
            <a:avLst/>
          </a:prstGeom>
        </p:spPr>
        <p:txBody>
          <a:bodyPr wrap="square" lIns="0" tIns="0" rIns="0" bIns="0">
            <a:spAutoFit/>
          </a:bodyPr>
          <a:lstStyle/>
          <a:p>
            <a:pPr defTabSz="914126">
              <a:defRPr/>
            </a:pPr>
            <a:r>
              <a:rPr lang="en-US" sz="2000" b="1" dirty="0">
                <a:solidFill>
                  <a:schemeClr val="bg1"/>
                </a:solidFill>
                <a:ea typeface="Times New Roman" panose="02020603050405020304" pitchFamily="18" charset="0"/>
              </a:rPr>
              <a:t>Agility</a:t>
            </a:r>
          </a:p>
        </p:txBody>
      </p:sp>
      <p:sp>
        <p:nvSpPr>
          <p:cNvPr id="10" name="connectivity header">
            <a:extLst>
              <a:ext uri="{FF2B5EF4-FFF2-40B4-BE49-F238E27FC236}">
                <a16:creationId xmlns:a16="http://schemas.microsoft.com/office/drawing/2014/main" id="{1BA5BE6F-2867-224E-954B-AF7AFCD61F2D}"/>
              </a:ext>
            </a:extLst>
          </p:cNvPr>
          <p:cNvSpPr/>
          <p:nvPr/>
        </p:nvSpPr>
        <p:spPr>
          <a:xfrm>
            <a:off x="6350680" y="1783171"/>
            <a:ext cx="2011680" cy="307777"/>
          </a:xfrm>
          <a:prstGeom prst="rect">
            <a:avLst/>
          </a:prstGeom>
        </p:spPr>
        <p:txBody>
          <a:bodyPr wrap="square" lIns="0" tIns="0" rIns="0" bIns="0">
            <a:spAutoFit/>
          </a:bodyPr>
          <a:lstStyle/>
          <a:p>
            <a:pPr defTabSz="914126">
              <a:defRPr/>
            </a:pPr>
            <a:r>
              <a:rPr lang="en-US" sz="2000" b="1" dirty="0">
                <a:solidFill>
                  <a:schemeClr val="bg1"/>
                </a:solidFill>
                <a:ea typeface="Times New Roman" panose="02020603050405020304" pitchFamily="18" charset="0"/>
              </a:rPr>
              <a:t>Connectivity</a:t>
            </a:r>
          </a:p>
        </p:txBody>
      </p:sp>
      <p:sp>
        <p:nvSpPr>
          <p:cNvPr id="11" name="sustainability header">
            <a:extLst>
              <a:ext uri="{FF2B5EF4-FFF2-40B4-BE49-F238E27FC236}">
                <a16:creationId xmlns:a16="http://schemas.microsoft.com/office/drawing/2014/main" id="{FB6F952B-C84E-0A42-A1BE-E339E56DC610}"/>
              </a:ext>
            </a:extLst>
          </p:cNvPr>
          <p:cNvSpPr/>
          <p:nvPr/>
        </p:nvSpPr>
        <p:spPr>
          <a:xfrm>
            <a:off x="9160261" y="1783171"/>
            <a:ext cx="2011680" cy="307777"/>
          </a:xfrm>
          <a:prstGeom prst="rect">
            <a:avLst/>
          </a:prstGeom>
        </p:spPr>
        <p:txBody>
          <a:bodyPr wrap="square" lIns="0" tIns="0" rIns="0" bIns="0">
            <a:spAutoFit/>
          </a:bodyPr>
          <a:lstStyle/>
          <a:p>
            <a:pPr defTabSz="914126">
              <a:defRPr/>
            </a:pPr>
            <a:r>
              <a:rPr lang="en-US" sz="2000" b="1" dirty="0">
                <a:solidFill>
                  <a:schemeClr val="bg1"/>
                </a:solidFill>
                <a:ea typeface="Times New Roman" panose="02020603050405020304" pitchFamily="18" charset="0"/>
              </a:rPr>
              <a:t>Sustainability</a:t>
            </a:r>
            <a:r>
              <a:rPr lang="en-US" sz="2000" dirty="0">
                <a:solidFill>
                  <a:schemeClr val="bg1"/>
                </a:solidFill>
                <a:ea typeface="Times New Roman" panose="02020603050405020304" pitchFamily="18" charset="0"/>
              </a:rPr>
              <a:t> </a:t>
            </a:r>
          </a:p>
        </p:txBody>
      </p:sp>
      <p:sp>
        <p:nvSpPr>
          <p:cNvPr id="12" name="productivity header">
            <a:extLst>
              <a:ext uri="{FF2B5EF4-FFF2-40B4-BE49-F238E27FC236}">
                <a16:creationId xmlns:a16="http://schemas.microsoft.com/office/drawing/2014/main" id="{425985C6-2832-7A47-A1F1-15CEF4C95A46}"/>
              </a:ext>
            </a:extLst>
          </p:cNvPr>
          <p:cNvSpPr/>
          <p:nvPr/>
        </p:nvSpPr>
        <p:spPr>
          <a:xfrm>
            <a:off x="3541100" y="1783171"/>
            <a:ext cx="2011680" cy="307777"/>
          </a:xfrm>
          <a:prstGeom prst="rect">
            <a:avLst/>
          </a:prstGeom>
        </p:spPr>
        <p:txBody>
          <a:bodyPr wrap="square" lIns="0" tIns="0" rIns="0" bIns="0">
            <a:spAutoFit/>
          </a:bodyPr>
          <a:lstStyle/>
          <a:p>
            <a:pPr defTabSz="914126">
              <a:defRPr/>
            </a:pPr>
            <a:r>
              <a:rPr lang="en-US" sz="2000" b="1" dirty="0">
                <a:solidFill>
                  <a:schemeClr val="bg1"/>
                </a:solidFill>
                <a:ea typeface="Times New Roman" panose="02020603050405020304" pitchFamily="18" charset="0"/>
              </a:rPr>
              <a:t>Productivity</a:t>
            </a:r>
          </a:p>
        </p:txBody>
      </p:sp>
      <p:cxnSp>
        <p:nvCxnSpPr>
          <p:cNvPr id="8" name="vert line 1">
            <a:extLst>
              <a:ext uri="{FF2B5EF4-FFF2-40B4-BE49-F238E27FC236}">
                <a16:creationId xmlns:a16="http://schemas.microsoft.com/office/drawing/2014/main" id="{77CF9024-8469-3340-B5CB-2C00DC676352}"/>
              </a:ext>
              <a:ext uri="{C183D7F6-B498-43B3-948B-1728B52AA6E4}">
                <adec:decorative xmlns:adec="http://schemas.microsoft.com/office/drawing/2017/decorative" val="1"/>
              </a:ext>
            </a:extLst>
          </p:cNvPr>
          <p:cNvCxnSpPr>
            <a:cxnSpLocks/>
          </p:cNvCxnSpPr>
          <p:nvPr/>
        </p:nvCxnSpPr>
        <p:spPr>
          <a:xfrm>
            <a:off x="3142150" y="1821271"/>
            <a:ext cx="0" cy="1277946"/>
          </a:xfrm>
          <a:prstGeom prst="line">
            <a:avLst/>
          </a:prstGeom>
          <a:ln w="952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vert line 2">
            <a:extLst>
              <a:ext uri="{FF2B5EF4-FFF2-40B4-BE49-F238E27FC236}">
                <a16:creationId xmlns:a16="http://schemas.microsoft.com/office/drawing/2014/main" id="{987561E1-EEA9-5A45-8EFD-7F4AF12BA597}"/>
              </a:ext>
              <a:ext uri="{C183D7F6-B498-43B3-948B-1728B52AA6E4}">
                <adec:decorative xmlns:adec="http://schemas.microsoft.com/office/drawing/2017/decorative" val="1"/>
              </a:ext>
            </a:extLst>
          </p:cNvPr>
          <p:cNvCxnSpPr>
            <a:cxnSpLocks/>
          </p:cNvCxnSpPr>
          <p:nvPr/>
        </p:nvCxnSpPr>
        <p:spPr>
          <a:xfrm>
            <a:off x="5951730" y="1821271"/>
            <a:ext cx="0" cy="1277946"/>
          </a:xfrm>
          <a:prstGeom prst="line">
            <a:avLst/>
          </a:prstGeom>
          <a:ln w="952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vert line 3">
            <a:extLst>
              <a:ext uri="{FF2B5EF4-FFF2-40B4-BE49-F238E27FC236}">
                <a16:creationId xmlns:a16="http://schemas.microsoft.com/office/drawing/2014/main" id="{59C484D3-D589-CA41-825B-52B94C10F6F9}"/>
              </a:ext>
              <a:ext uri="{C183D7F6-B498-43B3-948B-1728B52AA6E4}">
                <adec:decorative xmlns:adec="http://schemas.microsoft.com/office/drawing/2017/decorative" val="1"/>
              </a:ext>
            </a:extLst>
          </p:cNvPr>
          <p:cNvCxnSpPr>
            <a:cxnSpLocks/>
          </p:cNvCxnSpPr>
          <p:nvPr/>
        </p:nvCxnSpPr>
        <p:spPr>
          <a:xfrm>
            <a:off x="8761310" y="1821271"/>
            <a:ext cx="0" cy="1277946"/>
          </a:xfrm>
          <a:prstGeom prst="line">
            <a:avLst/>
          </a:prstGeom>
          <a:ln w="952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7" name="Core Graphic">
            <a:extLst>
              <a:ext uri="{FF2B5EF4-FFF2-40B4-BE49-F238E27FC236}">
                <a16:creationId xmlns:a16="http://schemas.microsoft.com/office/drawing/2014/main" id="{7A655286-08D3-CB40-ADB9-53AB742D2400}"/>
              </a:ext>
              <a:ext uri="{C183D7F6-B498-43B3-948B-1728B52AA6E4}">
                <adec:decorative xmlns:adec="http://schemas.microsoft.com/office/drawing/2017/decorative" val="1"/>
              </a:ext>
            </a:extLst>
          </p:cNvPr>
          <p:cNvGrpSpPr/>
          <p:nvPr/>
        </p:nvGrpSpPr>
        <p:grpSpPr>
          <a:xfrm>
            <a:off x="5314950" y="5385461"/>
            <a:ext cx="330200" cy="330200"/>
            <a:chOff x="0" y="0"/>
            <a:chExt cx="6858000" cy="6858000"/>
          </a:xfrm>
        </p:grpSpPr>
        <p:pic>
          <p:nvPicPr>
            <p:cNvPr id="28" name="Biz Network">
              <a:extLst>
                <a:ext uri="{FF2B5EF4-FFF2-40B4-BE49-F238E27FC236}">
                  <a16:creationId xmlns:a16="http://schemas.microsoft.com/office/drawing/2014/main" id="{B06F85E4-EEFB-D34D-BB78-B48749D9FDDB}"/>
                </a:ext>
              </a:extLst>
            </p:cNvPr>
            <p:cNvPicPr>
              <a:picLocks noChangeAspect="1"/>
            </p:cNvPicPr>
            <p:nvPr/>
          </p:nvPicPr>
          <p:blipFill>
            <a:blip r:embed="rId4">
              <a:alphaModFix amt="0"/>
            </a:blip>
            <a:srcRect/>
            <a:stretch/>
          </p:blipFill>
          <p:spPr>
            <a:xfrm>
              <a:off x="0" y="0"/>
              <a:ext cx="6858000" cy="6858000"/>
            </a:xfrm>
            <a:prstGeom prst="rect">
              <a:avLst/>
            </a:prstGeom>
          </p:spPr>
        </p:pic>
        <p:pic>
          <p:nvPicPr>
            <p:cNvPr id="29" name="Industry 4.0">
              <a:extLst>
                <a:ext uri="{FF2B5EF4-FFF2-40B4-BE49-F238E27FC236}">
                  <a16:creationId xmlns:a16="http://schemas.microsoft.com/office/drawing/2014/main" id="{0D03D623-CF0F-BB46-B650-476E58EB45B6}"/>
                </a:ext>
              </a:extLst>
            </p:cNvPr>
            <p:cNvPicPr>
              <a:picLocks noChangeAspect="1"/>
            </p:cNvPicPr>
            <p:nvPr/>
          </p:nvPicPr>
          <p:blipFill>
            <a:blip r:embed="rId5">
              <a:alphaModFix amt="0"/>
            </a:blip>
            <a:stretch>
              <a:fillRect/>
            </a:stretch>
          </p:blipFill>
          <p:spPr>
            <a:xfrm>
              <a:off x="1143000" y="1143000"/>
              <a:ext cx="4572000" cy="4572000"/>
            </a:xfrm>
            <a:prstGeom prst="rect">
              <a:avLst/>
            </a:prstGeom>
          </p:spPr>
        </p:pic>
        <p:pic>
          <p:nvPicPr>
            <p:cNvPr id="30" name="5 processes">
              <a:extLst>
                <a:ext uri="{FF2B5EF4-FFF2-40B4-BE49-F238E27FC236}">
                  <a16:creationId xmlns:a16="http://schemas.microsoft.com/office/drawing/2014/main" id="{1F5EE75D-6F89-F545-85F0-4CAC5AD70A2B}"/>
                </a:ext>
              </a:extLst>
            </p:cNvPr>
            <p:cNvPicPr>
              <a:picLocks noChangeAspect="1"/>
            </p:cNvPicPr>
            <p:nvPr/>
          </p:nvPicPr>
          <p:blipFill>
            <a:blip r:embed="rId6"/>
            <a:srcRect/>
            <a:stretch/>
          </p:blipFill>
          <p:spPr>
            <a:xfrm>
              <a:off x="1339844" y="1265199"/>
              <a:ext cx="4178292" cy="4063978"/>
            </a:xfrm>
            <a:prstGeom prst="rect">
              <a:avLst/>
            </a:prstGeom>
          </p:spPr>
        </p:pic>
        <p:pic>
          <p:nvPicPr>
            <p:cNvPr id="31" name="synchronized planning">
              <a:extLst>
                <a:ext uri="{FF2B5EF4-FFF2-40B4-BE49-F238E27FC236}">
                  <a16:creationId xmlns:a16="http://schemas.microsoft.com/office/drawing/2014/main" id="{1856AB9F-16AA-0549-9582-B982B266FA87}"/>
                </a:ext>
              </a:extLst>
            </p:cNvPr>
            <p:cNvPicPr>
              <a:picLocks noChangeAspect="1"/>
            </p:cNvPicPr>
            <p:nvPr/>
          </p:nvPicPr>
          <p:blipFill>
            <a:blip r:embed="rId7">
              <a:alphaModFix amt="0"/>
            </a:blip>
            <a:srcRect/>
            <a:stretch/>
          </p:blipFill>
          <p:spPr>
            <a:xfrm>
              <a:off x="2114557" y="2101846"/>
              <a:ext cx="2628907" cy="2654287"/>
            </a:xfrm>
            <a:prstGeom prst="rect">
              <a:avLst/>
            </a:prstGeom>
          </p:spPr>
        </p:pic>
        <p:pic>
          <p:nvPicPr>
            <p:cNvPr id="32" name="sustainable operations">
              <a:extLst>
                <a:ext uri="{FF2B5EF4-FFF2-40B4-BE49-F238E27FC236}">
                  <a16:creationId xmlns:a16="http://schemas.microsoft.com/office/drawing/2014/main" id="{46CC7CF2-33C8-284E-A704-3AAB197B7120}"/>
                </a:ext>
              </a:extLst>
            </p:cNvPr>
            <p:cNvPicPr>
              <a:picLocks noChangeAspect="1"/>
            </p:cNvPicPr>
            <p:nvPr/>
          </p:nvPicPr>
          <p:blipFill>
            <a:blip r:embed="rId8">
              <a:alphaModFix amt="0"/>
            </a:blip>
            <a:srcRect/>
            <a:stretch/>
          </p:blipFill>
          <p:spPr>
            <a:xfrm>
              <a:off x="2622552" y="2506452"/>
              <a:ext cx="1625608" cy="1701789"/>
            </a:xfrm>
            <a:prstGeom prst="rect">
              <a:avLst/>
            </a:prstGeom>
          </p:spPr>
        </p:pic>
      </p:grpSp>
    </p:spTree>
    <p:extLst>
      <p:ext uri="{BB962C8B-B14F-4D97-AF65-F5344CB8AC3E}">
        <p14:creationId xmlns:p14="http://schemas.microsoft.com/office/powerpoint/2010/main" val="365479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up)">
                                      <p:cBhvr>
                                        <p:cTn id="26" dur="500"/>
                                        <p:tgtEl>
                                          <p:spTgt spid="1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up)">
                                      <p:cBhvr>
                                        <p:cTn id="37" dur="500"/>
                                        <p:tgtEl>
                                          <p:spTgt spid="1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End-to-End process acceleration">
            <a:extLst>
              <a:ext uri="{FF2B5EF4-FFF2-40B4-BE49-F238E27FC236}">
                <a16:creationId xmlns:a16="http://schemas.microsoft.com/office/drawing/2014/main" id="{EBA11F67-651B-A644-9906-D9FA1E786359}"/>
              </a:ext>
            </a:extLst>
          </p:cNvPr>
          <p:cNvPicPr>
            <a:picLocks noChangeAspect="1"/>
          </p:cNvPicPr>
          <p:nvPr/>
        </p:nvPicPr>
        <p:blipFill>
          <a:blip r:embed="rId3">
            <a:alphaModFix amt="35000"/>
          </a:blip>
          <a:stretch>
            <a:fillRect/>
          </a:stretch>
        </p:blipFill>
        <p:spPr>
          <a:xfrm>
            <a:off x="488068" y="1377420"/>
            <a:ext cx="11180151" cy="4754369"/>
          </a:xfrm>
          <a:prstGeom prst="rect">
            <a:avLst/>
          </a:prstGeom>
        </p:spPr>
      </p:pic>
      <p:grpSp>
        <p:nvGrpSpPr>
          <p:cNvPr id="4" name="Core Graphic" descr="Business network diagram ">
            <a:extLst>
              <a:ext uri="{FF2B5EF4-FFF2-40B4-BE49-F238E27FC236}">
                <a16:creationId xmlns:a16="http://schemas.microsoft.com/office/drawing/2014/main" id="{2D9D5484-D47C-4F48-82CB-F29B4A59BFE7}"/>
              </a:ext>
            </a:extLst>
          </p:cNvPr>
          <p:cNvGrpSpPr/>
          <p:nvPr/>
        </p:nvGrpSpPr>
        <p:grpSpPr>
          <a:xfrm>
            <a:off x="5337175" y="0"/>
            <a:ext cx="6858000" cy="6858000"/>
            <a:chOff x="0" y="0"/>
            <a:chExt cx="6858000" cy="6858000"/>
          </a:xfrm>
        </p:grpSpPr>
        <p:pic>
          <p:nvPicPr>
            <p:cNvPr id="5" name="Biz Network">
              <a:extLst>
                <a:ext uri="{FF2B5EF4-FFF2-40B4-BE49-F238E27FC236}">
                  <a16:creationId xmlns:a16="http://schemas.microsoft.com/office/drawing/2014/main" id="{95921EDF-B34A-784D-849A-6C8F09E35F8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
                      </a14:imgEffect>
                    </a14:imgLayer>
                  </a14:imgProps>
                </a:ext>
              </a:extLst>
            </a:blip>
            <a:srcRect/>
            <a:stretch/>
          </p:blipFill>
          <p:spPr>
            <a:xfrm>
              <a:off x="0" y="0"/>
              <a:ext cx="6858000" cy="6858000"/>
            </a:xfrm>
            <a:prstGeom prst="rect">
              <a:avLst/>
            </a:prstGeom>
          </p:spPr>
        </p:pic>
        <p:pic>
          <p:nvPicPr>
            <p:cNvPr id="6" name="Industry 4.0">
              <a:extLst>
                <a:ext uri="{FF2B5EF4-FFF2-40B4-BE49-F238E27FC236}">
                  <a16:creationId xmlns:a16="http://schemas.microsoft.com/office/drawing/2014/main" id="{971B14E9-B3EB-4441-B850-B34AEAAD03EA}"/>
                </a:ext>
              </a:extLst>
            </p:cNvPr>
            <p:cNvPicPr>
              <a:picLocks noChangeAspect="1"/>
            </p:cNvPicPr>
            <p:nvPr/>
          </p:nvPicPr>
          <p:blipFill>
            <a:blip r:embed="rId6"/>
            <a:stretch>
              <a:fillRect/>
            </a:stretch>
          </p:blipFill>
          <p:spPr>
            <a:xfrm>
              <a:off x="1143000" y="1143000"/>
              <a:ext cx="4572000" cy="4572000"/>
            </a:xfrm>
            <a:prstGeom prst="rect">
              <a:avLst/>
            </a:prstGeom>
          </p:spPr>
        </p:pic>
        <p:pic>
          <p:nvPicPr>
            <p:cNvPr id="7" name="5 processes">
              <a:extLst>
                <a:ext uri="{FF2B5EF4-FFF2-40B4-BE49-F238E27FC236}">
                  <a16:creationId xmlns:a16="http://schemas.microsoft.com/office/drawing/2014/main" id="{264E4F0F-DB9B-CF49-9745-9B9FCA7074D7}"/>
                </a:ext>
              </a:extLst>
            </p:cNvPr>
            <p:cNvPicPr>
              <a:picLocks noChangeAspect="1"/>
            </p:cNvPicPr>
            <p:nvPr/>
          </p:nvPicPr>
          <p:blipFill>
            <a:blip r:embed="rId7"/>
            <a:srcRect/>
            <a:stretch/>
          </p:blipFill>
          <p:spPr>
            <a:xfrm>
              <a:off x="1339850" y="1265195"/>
              <a:ext cx="4178300" cy="4064000"/>
            </a:xfrm>
            <a:prstGeom prst="rect">
              <a:avLst/>
            </a:prstGeom>
          </p:spPr>
        </p:pic>
        <p:pic>
          <p:nvPicPr>
            <p:cNvPr id="8" name="synchronized planning">
              <a:extLst>
                <a:ext uri="{FF2B5EF4-FFF2-40B4-BE49-F238E27FC236}">
                  <a16:creationId xmlns:a16="http://schemas.microsoft.com/office/drawing/2014/main" id="{A62631E6-446F-1245-B902-84B4F1BAFCB1}"/>
                </a:ext>
              </a:extLst>
            </p:cNvPr>
            <p:cNvPicPr>
              <a:picLocks noChangeAspect="1"/>
            </p:cNvPicPr>
            <p:nvPr/>
          </p:nvPicPr>
          <p:blipFill>
            <a:blip r:embed="rId8"/>
            <a:srcRect/>
            <a:stretch/>
          </p:blipFill>
          <p:spPr>
            <a:xfrm>
              <a:off x="2114550" y="2101850"/>
              <a:ext cx="2628900" cy="2654300"/>
            </a:xfrm>
            <a:prstGeom prst="rect">
              <a:avLst/>
            </a:prstGeom>
          </p:spPr>
        </p:pic>
        <p:pic>
          <p:nvPicPr>
            <p:cNvPr id="9" name="sustainable operations">
              <a:extLst>
                <a:ext uri="{FF2B5EF4-FFF2-40B4-BE49-F238E27FC236}">
                  <a16:creationId xmlns:a16="http://schemas.microsoft.com/office/drawing/2014/main" id="{C895708B-CA84-8948-8026-034FAD082965}"/>
                </a:ext>
              </a:extLst>
            </p:cNvPr>
            <p:cNvPicPr>
              <a:picLocks noChangeAspect="1"/>
            </p:cNvPicPr>
            <p:nvPr/>
          </p:nvPicPr>
          <p:blipFill>
            <a:blip r:embed="rId9"/>
            <a:srcRect/>
            <a:stretch/>
          </p:blipFill>
          <p:spPr>
            <a:xfrm>
              <a:off x="2622550" y="2602546"/>
              <a:ext cx="1625600" cy="1660434"/>
            </a:xfrm>
            <a:prstGeom prst="rect">
              <a:avLst/>
            </a:prstGeom>
          </p:spPr>
        </p:pic>
      </p:grpSp>
      <p:sp>
        <p:nvSpPr>
          <p:cNvPr id="2" name="Title 1">
            <a:extLst>
              <a:ext uri="{FF2B5EF4-FFF2-40B4-BE49-F238E27FC236}">
                <a16:creationId xmlns:a16="http://schemas.microsoft.com/office/drawing/2014/main" id="{FA3C4BD0-1F64-0341-AB38-EBC2C09E124C}"/>
              </a:ext>
            </a:extLst>
          </p:cNvPr>
          <p:cNvSpPr>
            <a:spLocks noGrp="1"/>
          </p:cNvSpPr>
          <p:nvPr>
            <p:ph type="title"/>
          </p:nvPr>
        </p:nvSpPr>
        <p:spPr>
          <a:xfrm>
            <a:off x="731520" y="640080"/>
            <a:ext cx="6177280" cy="830997"/>
          </a:xfrm>
        </p:spPr>
        <p:txBody>
          <a:bodyPr/>
          <a:lstStyle/>
          <a:p>
            <a:r>
              <a:rPr lang="en-US" dirty="0"/>
              <a:t>Digital Supply Chains deliver </a:t>
            </a:r>
            <a:br>
              <a:rPr lang="en-US" dirty="0"/>
            </a:br>
            <a:r>
              <a:rPr lang="en-US" dirty="0">
                <a:solidFill>
                  <a:schemeClr val="accent1"/>
                </a:solidFill>
              </a:rPr>
              <a:t>End-to-End Process Acceleration</a:t>
            </a:r>
          </a:p>
        </p:txBody>
      </p:sp>
      <p:sp>
        <p:nvSpPr>
          <p:cNvPr id="12" name="Text Placeholder 2">
            <a:extLst>
              <a:ext uri="{FF2B5EF4-FFF2-40B4-BE49-F238E27FC236}">
                <a16:creationId xmlns:a16="http://schemas.microsoft.com/office/drawing/2014/main" id="{3DA58B31-C260-C843-8F5C-A3F603ED1330}"/>
              </a:ext>
            </a:extLst>
          </p:cNvPr>
          <p:cNvSpPr txBox="1">
            <a:spLocks/>
          </p:cNvSpPr>
          <p:nvPr/>
        </p:nvSpPr>
        <p:spPr>
          <a:xfrm>
            <a:off x="731520" y="2977485"/>
            <a:ext cx="4662492" cy="1231106"/>
          </a:xfrm>
          <a:prstGeom prst="rect">
            <a:avLst/>
          </a:prstGeom>
        </p:spPr>
        <p:txBody>
          <a:bodyPr wrap="square" lIns="0" tIns="0" rIns="0" bIns="0">
            <a:spAutoFit/>
          </a:bodyPr>
          <a:lst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en-US" dirty="0">
                <a:solidFill>
                  <a:schemeClr val="bg1"/>
                </a:solidFill>
              </a:rPr>
              <a:t>Replace the vulnerabilities in your processes and supply chain that create risks and slow you down with the confidence and speed it takes to grow.</a:t>
            </a:r>
          </a:p>
        </p:txBody>
      </p:sp>
    </p:spTree>
    <p:extLst>
      <p:ext uri="{BB962C8B-B14F-4D97-AF65-F5344CB8AC3E}">
        <p14:creationId xmlns:p14="http://schemas.microsoft.com/office/powerpoint/2010/main" val="33164203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6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0C0CB-C1C9-446C-B97F-18511DC13EEC}"/>
              </a:ext>
            </a:extLst>
          </p:cNvPr>
          <p:cNvSpPr>
            <a:spLocks noGrp="1"/>
          </p:cNvSpPr>
          <p:nvPr>
            <p:ph type="title"/>
          </p:nvPr>
        </p:nvSpPr>
        <p:spPr>
          <a:xfrm>
            <a:off x="504001" y="504000"/>
            <a:ext cx="11186476" cy="738664"/>
          </a:xfrm>
        </p:spPr>
        <p:txBody>
          <a:bodyPr/>
          <a:lstStyle/>
          <a:p>
            <a:r>
              <a:rPr lang="en-US"/>
              <a:t>The Impact of Global Disruption</a:t>
            </a:r>
            <a:br>
              <a:rPr lang="en-US">
                <a:solidFill>
                  <a:schemeClr val="accent1"/>
                </a:solidFill>
              </a:rPr>
            </a:br>
            <a:r>
              <a:rPr lang="en-US">
                <a:solidFill>
                  <a:schemeClr val="accent1"/>
                </a:solidFill>
              </a:rPr>
              <a:t>The need for a resilient supply chain </a:t>
            </a:r>
          </a:p>
        </p:txBody>
      </p:sp>
      <p:sp>
        <p:nvSpPr>
          <p:cNvPr id="5" name="Rectangle 4">
            <a:extLst>
              <a:ext uri="{FF2B5EF4-FFF2-40B4-BE49-F238E27FC236}">
                <a16:creationId xmlns:a16="http://schemas.microsoft.com/office/drawing/2014/main" id="{8F68BBC4-8A32-403D-BD54-CC9CAD7BA615}"/>
              </a:ext>
            </a:extLst>
          </p:cNvPr>
          <p:cNvSpPr/>
          <p:nvPr/>
        </p:nvSpPr>
        <p:spPr>
          <a:xfrm>
            <a:off x="696685" y="1864851"/>
            <a:ext cx="4909172" cy="369332"/>
          </a:xfrm>
          <a:prstGeom prst="rect">
            <a:avLst/>
          </a:prstGeom>
          <a:noFill/>
          <a:ln>
            <a:noFill/>
          </a:ln>
        </p:spPr>
        <p:txBody>
          <a:bodyPr wrap="square">
            <a:spAutoFit/>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8FD3"/>
                </a:solidFill>
                <a:effectLst/>
                <a:uLnTx/>
                <a:uFillTx/>
                <a:latin typeface="Arial"/>
                <a:ea typeface="Calibri" panose="020F0502020204030204" pitchFamily="34" charset="0"/>
                <a:cs typeface="Times New Roman" panose="02020603050405020304" pitchFamily="18" charset="0"/>
              </a:rPr>
              <a:t>Uncertain supply </a:t>
            </a:r>
            <a:r>
              <a:rPr kumimoji="0" lang="en-US" sz="18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of critical materials</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Rectangle 5">
            <a:extLst>
              <a:ext uri="{FF2B5EF4-FFF2-40B4-BE49-F238E27FC236}">
                <a16:creationId xmlns:a16="http://schemas.microsoft.com/office/drawing/2014/main" id="{F478C021-41F6-4B55-99BC-1C5D98F0276C}"/>
              </a:ext>
            </a:extLst>
          </p:cNvPr>
          <p:cNvSpPr/>
          <p:nvPr/>
        </p:nvSpPr>
        <p:spPr>
          <a:xfrm>
            <a:off x="670693" y="3437381"/>
            <a:ext cx="4961156" cy="685059"/>
          </a:xfrm>
          <a:prstGeom prst="rect">
            <a:avLst/>
          </a:prstGeom>
          <a:noFill/>
          <a:ln>
            <a:noFill/>
          </a:ln>
        </p:spPr>
        <p:txBody>
          <a:bodyPr wrap="square">
            <a:spAutoFit/>
          </a:bodyPr>
          <a:lstStyle/>
          <a:p>
            <a:pPr marL="0" marR="0" lvl="0" indent="0" algn="l" defTabSz="1088776" rtl="0" eaLnBrk="1" fontAlgn="auto" latinLnBrk="0" hangingPunct="1">
              <a:lnSpc>
                <a:spcPct val="107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8FD3"/>
                </a:solidFill>
                <a:effectLst/>
                <a:uLnTx/>
                <a:uFillTx/>
                <a:latin typeface="Arial"/>
                <a:ea typeface="Calibri" panose="020F0502020204030204" pitchFamily="34" charset="0"/>
                <a:cs typeface="Times New Roman" panose="02020603050405020304" pitchFamily="18" charset="0"/>
              </a:rPr>
              <a:t>Constrained capacity </a:t>
            </a:r>
            <a:r>
              <a:rPr kumimoji="0" lang="en-US" sz="1800" b="0" i="0" u="none" strike="noStrike" kern="120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rPr>
              <a:t>in manufacturing &amp; logistics</a:t>
            </a:r>
          </a:p>
        </p:txBody>
      </p:sp>
      <p:sp>
        <p:nvSpPr>
          <p:cNvPr id="7" name="Rectangle 6">
            <a:extLst>
              <a:ext uri="{FF2B5EF4-FFF2-40B4-BE49-F238E27FC236}">
                <a16:creationId xmlns:a16="http://schemas.microsoft.com/office/drawing/2014/main" id="{A7F4C808-E322-4E35-A3C7-18F918E73359}"/>
              </a:ext>
            </a:extLst>
          </p:cNvPr>
          <p:cNvSpPr/>
          <p:nvPr/>
        </p:nvSpPr>
        <p:spPr>
          <a:xfrm>
            <a:off x="691403" y="2733747"/>
            <a:ext cx="4703309" cy="388696"/>
          </a:xfrm>
          <a:prstGeom prst="rect">
            <a:avLst/>
          </a:prstGeom>
          <a:noFill/>
          <a:ln>
            <a:noFill/>
          </a:ln>
        </p:spPr>
        <p:txBody>
          <a:bodyPr wrap="square">
            <a:spAutoFit/>
          </a:bodyPr>
          <a:lstStyle/>
          <a:p>
            <a:pPr marL="0" marR="0" lvl="0" indent="0" algn="l" defTabSz="1088776" rtl="0" eaLnBrk="1" fontAlgn="auto" latinLnBrk="0" hangingPunct="1">
              <a:lnSpc>
                <a:spcPct val="107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8FD3"/>
                </a:solidFill>
                <a:effectLst/>
                <a:uLnTx/>
                <a:uFillTx/>
                <a:latin typeface="Arial"/>
                <a:ea typeface="Calibri" panose="020F0502020204030204" pitchFamily="34" charset="0"/>
                <a:cs typeface="Times New Roman" panose="02020603050405020304" pitchFamily="18" charset="0"/>
              </a:rPr>
              <a:t>Demand volatility </a:t>
            </a:r>
            <a:r>
              <a:rPr kumimoji="0" lang="en-US" sz="1800" b="0" i="0" u="none" strike="noStrike" kern="120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rPr>
              <a:t>for goods and services </a:t>
            </a:r>
          </a:p>
        </p:txBody>
      </p:sp>
      <p:sp>
        <p:nvSpPr>
          <p:cNvPr id="9" name="Rectangle 8">
            <a:extLst>
              <a:ext uri="{FF2B5EF4-FFF2-40B4-BE49-F238E27FC236}">
                <a16:creationId xmlns:a16="http://schemas.microsoft.com/office/drawing/2014/main" id="{627C808F-0E72-420D-B9BB-A89F95B88CD7}"/>
              </a:ext>
            </a:extLst>
          </p:cNvPr>
          <p:cNvSpPr/>
          <p:nvPr/>
        </p:nvSpPr>
        <p:spPr>
          <a:xfrm>
            <a:off x="695272" y="4450929"/>
            <a:ext cx="4703310" cy="685059"/>
          </a:xfrm>
          <a:prstGeom prst="rect">
            <a:avLst/>
          </a:prstGeom>
          <a:noFill/>
          <a:ln>
            <a:noFill/>
          </a:ln>
        </p:spPr>
        <p:txBody>
          <a:bodyPr wrap="square">
            <a:spAutoFit/>
          </a:bodyPr>
          <a:lstStyle/>
          <a:p>
            <a:pPr marL="0" marR="0" lvl="0" indent="0" algn="l" defTabSz="1088776" rtl="0" eaLnBrk="1" fontAlgn="auto" latinLnBrk="0" hangingPunct="1">
              <a:lnSpc>
                <a:spcPct val="107000"/>
              </a:lnSpc>
              <a:spcBef>
                <a:spcPts val="0"/>
              </a:spcBef>
              <a:spcAft>
                <a:spcPts val="800"/>
              </a:spcAft>
              <a:buClrTx/>
              <a:buSzTx/>
              <a:buFontTx/>
              <a:buNone/>
              <a:tabLst/>
              <a:defRPr/>
            </a:pPr>
            <a:r>
              <a:rPr kumimoji="0" lang="en-US" sz="1800" b="1" i="0" u="none" strike="noStrike" kern="1200" cap="none" spc="0" normalizeH="0" baseline="0" noProof="0">
                <a:ln>
                  <a:noFill/>
                </a:ln>
                <a:solidFill>
                  <a:srgbClr val="008FD3"/>
                </a:solidFill>
                <a:effectLst/>
                <a:uLnTx/>
                <a:uFillTx/>
                <a:latin typeface="Arial"/>
                <a:ea typeface="Calibri" panose="020F0502020204030204" pitchFamily="34" charset="0"/>
                <a:cs typeface="Times New Roman" panose="02020603050405020304" pitchFamily="18" charset="0"/>
              </a:rPr>
              <a:t>Human risk </a:t>
            </a:r>
            <a:r>
              <a:rPr kumimoji="0" lang="en-US" sz="1800" b="0" i="0" u="none" strike="noStrike" kern="1200" cap="none" spc="0" normalizeH="0" baseline="0" noProof="0">
                <a:ln>
                  <a:noFill/>
                </a:ln>
                <a:solidFill>
                  <a:srgbClr val="000000"/>
                </a:solidFill>
                <a:effectLst/>
                <a:uLnTx/>
                <a:uFillTx/>
                <a:latin typeface="Arial"/>
                <a:ea typeface="+mn-ea"/>
                <a:cs typeface="+mn-cs"/>
              </a:rPr>
              <a:t>of balancing labor shortages </a:t>
            </a:r>
            <a:br>
              <a:rPr kumimoji="0" lang="en-US" sz="1800" b="0" i="0" u="none" strike="noStrike" kern="1200" cap="none" spc="0" normalizeH="0" baseline="0" noProof="0">
                <a:ln>
                  <a:noFill/>
                </a:ln>
                <a:solidFill>
                  <a:srgbClr val="000000"/>
                </a:solidFill>
                <a:effectLst/>
                <a:uLnTx/>
                <a:uFillTx/>
                <a:latin typeface="Arial"/>
                <a:ea typeface="+mn-ea"/>
                <a:cs typeface="+mn-cs"/>
              </a:rPr>
            </a:br>
            <a:r>
              <a:rPr kumimoji="0" lang="en-US" sz="1800" b="0" i="0" u="none" strike="noStrike" kern="1200" cap="none" spc="0" normalizeH="0" baseline="0" noProof="0">
                <a:ln>
                  <a:noFill/>
                </a:ln>
                <a:solidFill>
                  <a:srgbClr val="000000"/>
                </a:solidFill>
                <a:effectLst/>
                <a:uLnTx/>
                <a:uFillTx/>
                <a:latin typeface="Arial"/>
                <a:ea typeface="+mn-ea"/>
                <a:cs typeface="+mn-cs"/>
              </a:rPr>
              <a:t>and health and safety of employees</a:t>
            </a:r>
            <a:endParaRPr kumimoji="0" lang="en-US" sz="1800" b="0" i="0" u="none" strike="noStrike" kern="120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DE7AB362-6057-48E1-BBF4-2406B009D69A}"/>
              </a:ext>
            </a:extLst>
          </p:cNvPr>
          <p:cNvSpPr/>
          <p:nvPr/>
        </p:nvSpPr>
        <p:spPr>
          <a:xfrm>
            <a:off x="691403" y="5576936"/>
            <a:ext cx="5406184" cy="367152"/>
          </a:xfrm>
          <a:prstGeom prst="rect">
            <a:avLst/>
          </a:prstGeom>
          <a:noFill/>
          <a:ln>
            <a:noFill/>
          </a:ln>
        </p:spPr>
        <p:txBody>
          <a:bodyPr wrap="square">
            <a:spAutoFit/>
          </a:bodyPr>
          <a:lstStyle/>
          <a:p>
            <a:pPr marL="0" marR="0" lvl="0" indent="0" algn="l" defTabSz="1088776" rtl="0" eaLnBrk="1" fontAlgn="auto" latinLnBrk="0" hangingPunct="1">
              <a:lnSpc>
                <a:spcPct val="107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8FD3"/>
                </a:solidFill>
                <a:effectLst/>
                <a:uLnTx/>
                <a:uFillTx/>
                <a:latin typeface="Arial"/>
                <a:ea typeface="Calibri" panose="020F0502020204030204" pitchFamily="34" charset="0"/>
                <a:cs typeface="Times New Roman" panose="02020603050405020304" pitchFamily="18" charset="0"/>
              </a:rPr>
              <a:t>Oversteering – </a:t>
            </a:r>
            <a:r>
              <a:rPr kumimoji="0" lang="en-US" sz="1800" b="0" i="0" u="none" strike="noStrike" kern="1200" cap="none" spc="0" normalizeH="0" baseline="0" noProof="0">
                <a:ln>
                  <a:noFill/>
                </a:ln>
                <a:solidFill>
                  <a:srgbClr val="000000"/>
                </a:solidFill>
                <a:effectLst/>
                <a:uLnTx/>
                <a:uFillTx/>
                <a:latin typeface="Arial"/>
                <a:ea typeface="Calibri" panose="020F0502020204030204" pitchFamily="34" charset="0"/>
                <a:cs typeface="Times New Roman" panose="02020603050405020304" pitchFamily="18" charset="0"/>
              </a:rPr>
              <a:t>Intensifies the bullwhip effect</a:t>
            </a:r>
          </a:p>
        </p:txBody>
      </p:sp>
      <p:pic>
        <p:nvPicPr>
          <p:cNvPr id="11" name="Picture 10">
            <a:extLst>
              <a:ext uri="{FF2B5EF4-FFF2-40B4-BE49-F238E27FC236}">
                <a16:creationId xmlns:a16="http://schemas.microsoft.com/office/drawing/2014/main" id="{0B2A6B4A-BF2B-E346-AAFF-172C8F91649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318645" y="2086656"/>
            <a:ext cx="4868732" cy="3709935"/>
          </a:xfrm>
          <a:prstGeom prst="rect">
            <a:avLst/>
          </a:prstGeom>
        </p:spPr>
      </p:pic>
      <p:sp>
        <p:nvSpPr>
          <p:cNvPr id="12" name="Oval 11">
            <a:extLst>
              <a:ext uri="{FF2B5EF4-FFF2-40B4-BE49-F238E27FC236}">
                <a16:creationId xmlns:a16="http://schemas.microsoft.com/office/drawing/2014/main" id="{A54CB6A8-7B17-D349-8AEB-93C7ABE044A0}"/>
              </a:ext>
              <a:ext uri="{C183D7F6-B498-43B3-948B-1728B52AA6E4}">
                <adec:decorative xmlns:adec="http://schemas.microsoft.com/office/drawing/2017/decorative" val="1"/>
              </a:ext>
            </a:extLst>
          </p:cNvPr>
          <p:cNvSpPr/>
          <p:nvPr/>
        </p:nvSpPr>
        <p:spPr bwMode="gray">
          <a:xfrm>
            <a:off x="6440575" y="1621080"/>
            <a:ext cx="4652897" cy="4652897"/>
          </a:xfrm>
          <a:prstGeom prst="ellipse">
            <a:avLst/>
          </a:prstGeom>
          <a:noFill/>
          <a:ln w="25400" algn="ctr">
            <a:solidFill>
              <a:schemeClr val="tx1"/>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err="1">
              <a:ln>
                <a:noFill/>
              </a:ln>
              <a:solidFill>
                <a:srgbClr val="000000"/>
              </a:solidFill>
              <a:effectLst/>
              <a:uLnTx/>
              <a:uFillTx/>
              <a:latin typeface="Arial"/>
              <a:ea typeface="Arial Unicode MS" pitchFamily="34" charset="-128"/>
              <a:cs typeface="Arial Unicode MS" pitchFamily="34" charset="-128"/>
            </a:endParaRPr>
          </a:p>
        </p:txBody>
      </p:sp>
      <p:sp>
        <p:nvSpPr>
          <p:cNvPr id="14" name="Arc 13">
            <a:extLst>
              <a:ext uri="{FF2B5EF4-FFF2-40B4-BE49-F238E27FC236}">
                <a16:creationId xmlns:a16="http://schemas.microsoft.com/office/drawing/2014/main" id="{96F0EB6B-ED3F-5F42-87F3-B2E03B0EFA82}"/>
              </a:ext>
              <a:ext uri="{C183D7F6-B498-43B3-948B-1728B52AA6E4}">
                <adec:decorative xmlns:adec="http://schemas.microsoft.com/office/drawing/2017/decorative" val="1"/>
              </a:ext>
            </a:extLst>
          </p:cNvPr>
          <p:cNvSpPr/>
          <p:nvPr/>
        </p:nvSpPr>
        <p:spPr>
          <a:xfrm rot="10800000">
            <a:off x="5700268" y="1268762"/>
            <a:ext cx="4965889" cy="5345725"/>
          </a:xfrm>
          <a:prstGeom prst="arc">
            <a:avLst>
              <a:gd name="adj1" fmla="val 17695902"/>
              <a:gd name="adj2" fmla="val 3775764"/>
            </a:avLst>
          </a:prstGeom>
          <a:ln w="12700">
            <a:solidFill>
              <a:schemeClr val="tx1">
                <a:lumMod val="50000"/>
                <a:lumOff val="5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088776"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a:ln>
                <a:noFill/>
              </a:ln>
              <a:solidFill>
                <a:srgbClr val="000000"/>
              </a:solidFill>
              <a:effectLst/>
              <a:uLnTx/>
              <a:uFillTx/>
              <a:latin typeface="Arial"/>
              <a:ea typeface="+mn-ea"/>
              <a:cs typeface="+mn-cs"/>
            </a:endParaRPr>
          </a:p>
        </p:txBody>
      </p:sp>
      <p:grpSp>
        <p:nvGrpSpPr>
          <p:cNvPr id="3" name="Group 2" descr="The impact of global disruption">
            <a:extLst>
              <a:ext uri="{FF2B5EF4-FFF2-40B4-BE49-F238E27FC236}">
                <a16:creationId xmlns:a16="http://schemas.microsoft.com/office/drawing/2014/main" id="{54869C72-1247-A342-B98B-AF8E17ED1B7F}"/>
              </a:ext>
              <a:ext uri="{C183D7F6-B498-43B3-948B-1728B52AA6E4}">
                <adec:decorative xmlns:adec="http://schemas.microsoft.com/office/drawing/2017/decorative" val="0"/>
              </a:ext>
            </a:extLst>
          </p:cNvPr>
          <p:cNvGrpSpPr/>
          <p:nvPr/>
        </p:nvGrpSpPr>
        <p:grpSpPr>
          <a:xfrm>
            <a:off x="513419" y="2456213"/>
            <a:ext cx="5556286" cy="2914650"/>
            <a:chOff x="442906" y="2315533"/>
            <a:chExt cx="4886114" cy="2914650"/>
          </a:xfrm>
        </p:grpSpPr>
        <p:cxnSp>
          <p:nvCxnSpPr>
            <p:cNvPr id="20" name="Straight Connector 19">
              <a:extLst>
                <a:ext uri="{FF2B5EF4-FFF2-40B4-BE49-F238E27FC236}">
                  <a16:creationId xmlns:a16="http://schemas.microsoft.com/office/drawing/2014/main" id="{FA9DFC95-DAC5-CE44-9F79-134816DD6850}"/>
                </a:ext>
              </a:extLst>
            </p:cNvPr>
            <p:cNvCxnSpPr>
              <a:cxnSpLocks/>
            </p:cNvCxnSpPr>
            <p:nvPr/>
          </p:nvCxnSpPr>
          <p:spPr>
            <a:xfrm>
              <a:off x="471482" y="2315533"/>
              <a:ext cx="4857538" cy="0"/>
            </a:xfrm>
            <a:prstGeom prst="line">
              <a:avLst/>
            </a:prstGeom>
            <a:ln w="12700">
              <a:solidFill>
                <a:schemeClr val="tx1">
                  <a:lumMod val="50000"/>
                  <a:lumOff val="5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AD0C41E-2F3E-294B-88D2-544A25B253CF}"/>
                </a:ext>
              </a:extLst>
            </p:cNvPr>
            <p:cNvCxnSpPr>
              <a:cxnSpLocks/>
            </p:cNvCxnSpPr>
            <p:nvPr/>
          </p:nvCxnSpPr>
          <p:spPr>
            <a:xfrm>
              <a:off x="442906" y="3201358"/>
              <a:ext cx="4628931" cy="0"/>
            </a:xfrm>
            <a:prstGeom prst="line">
              <a:avLst/>
            </a:prstGeom>
            <a:ln w="12700">
              <a:solidFill>
                <a:schemeClr val="tx1">
                  <a:lumMod val="50000"/>
                  <a:lumOff val="5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746647B-3F41-B642-8EE2-4ED82DD02F3F}"/>
                </a:ext>
              </a:extLst>
            </p:cNvPr>
            <p:cNvCxnSpPr>
              <a:cxnSpLocks/>
            </p:cNvCxnSpPr>
            <p:nvPr/>
          </p:nvCxnSpPr>
          <p:spPr>
            <a:xfrm>
              <a:off x="442906" y="4058608"/>
              <a:ext cx="4569164" cy="0"/>
            </a:xfrm>
            <a:prstGeom prst="line">
              <a:avLst/>
            </a:prstGeom>
            <a:ln w="12700">
              <a:solidFill>
                <a:schemeClr val="tx1">
                  <a:lumMod val="50000"/>
                  <a:lumOff val="5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D2AE9C5-46BC-5C44-8CC1-448EC15A5636}"/>
                </a:ext>
              </a:extLst>
            </p:cNvPr>
            <p:cNvCxnSpPr>
              <a:cxnSpLocks/>
            </p:cNvCxnSpPr>
            <p:nvPr/>
          </p:nvCxnSpPr>
          <p:spPr>
            <a:xfrm>
              <a:off x="442906" y="5230183"/>
              <a:ext cx="4886114" cy="0"/>
            </a:xfrm>
            <a:prstGeom prst="line">
              <a:avLst/>
            </a:prstGeom>
            <a:ln w="12700">
              <a:solidFill>
                <a:schemeClr val="tx1">
                  <a:lumMod val="50000"/>
                  <a:lumOff val="50000"/>
                </a:schemeClr>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6" name="Arc 15">
            <a:extLst>
              <a:ext uri="{FF2B5EF4-FFF2-40B4-BE49-F238E27FC236}">
                <a16:creationId xmlns:a16="http://schemas.microsoft.com/office/drawing/2014/main" id="{566D1224-80CD-43FA-93A9-8874300FF508}"/>
              </a:ext>
              <a:ext uri="{C183D7F6-B498-43B3-948B-1728B52AA6E4}">
                <adec:decorative xmlns:adec="http://schemas.microsoft.com/office/drawing/2017/decorative" val="1"/>
              </a:ext>
            </a:extLst>
          </p:cNvPr>
          <p:cNvSpPr/>
          <p:nvPr/>
        </p:nvSpPr>
        <p:spPr>
          <a:xfrm rot="10800000">
            <a:off x="5852668" y="1295400"/>
            <a:ext cx="4965889" cy="5345725"/>
          </a:xfrm>
          <a:prstGeom prst="arc">
            <a:avLst>
              <a:gd name="adj1" fmla="val 17695902"/>
              <a:gd name="adj2" fmla="val 3775764"/>
            </a:avLst>
          </a:prstGeom>
          <a:ln w="12700">
            <a:solidFill>
              <a:schemeClr val="bg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1088776"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a:ln>
                <a:noFill/>
              </a:ln>
              <a:solidFill>
                <a:srgbClr val="000000"/>
              </a:solidFill>
              <a:effectLst/>
              <a:uLnTx/>
              <a:uFillTx/>
              <a:latin typeface="Arial"/>
              <a:ea typeface="+mn-ea"/>
              <a:cs typeface="+mn-cs"/>
            </a:endParaRPr>
          </a:p>
        </p:txBody>
      </p:sp>
      <p:grpSp>
        <p:nvGrpSpPr>
          <p:cNvPr id="17" name="Group 16">
            <a:extLst>
              <a:ext uri="{FF2B5EF4-FFF2-40B4-BE49-F238E27FC236}">
                <a16:creationId xmlns:a16="http://schemas.microsoft.com/office/drawing/2014/main" id="{0A6E1019-F15E-4AE6-A8FD-7C5D4F1FE08C}"/>
              </a:ext>
              <a:ext uri="{C183D7F6-B498-43B3-948B-1728B52AA6E4}">
                <adec:decorative xmlns:adec="http://schemas.microsoft.com/office/drawing/2017/decorative" val="1"/>
              </a:ext>
            </a:extLst>
          </p:cNvPr>
          <p:cNvGrpSpPr/>
          <p:nvPr/>
        </p:nvGrpSpPr>
        <p:grpSpPr>
          <a:xfrm>
            <a:off x="665819" y="2482851"/>
            <a:ext cx="5556286" cy="2914650"/>
            <a:chOff x="442906" y="2315533"/>
            <a:chExt cx="4886114" cy="2914650"/>
          </a:xfrm>
        </p:grpSpPr>
        <p:cxnSp>
          <p:nvCxnSpPr>
            <p:cNvPr id="19" name="Straight Connector 18">
              <a:extLst>
                <a:ext uri="{FF2B5EF4-FFF2-40B4-BE49-F238E27FC236}">
                  <a16:creationId xmlns:a16="http://schemas.microsoft.com/office/drawing/2014/main" id="{1FD77900-2D50-4337-951E-EA46D82F87FE}"/>
                </a:ext>
              </a:extLst>
            </p:cNvPr>
            <p:cNvCxnSpPr>
              <a:cxnSpLocks/>
            </p:cNvCxnSpPr>
            <p:nvPr/>
          </p:nvCxnSpPr>
          <p:spPr>
            <a:xfrm>
              <a:off x="471482" y="2315533"/>
              <a:ext cx="4857538" cy="0"/>
            </a:xfrm>
            <a:prstGeom prst="line">
              <a:avLst/>
            </a:prstGeom>
            <a:ln w="12700">
              <a:solidFill>
                <a:schemeClr val="bg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2F859A9-6828-43A6-A5BF-6EE4F0DF7EFA}"/>
                </a:ext>
              </a:extLst>
            </p:cNvPr>
            <p:cNvCxnSpPr>
              <a:cxnSpLocks/>
            </p:cNvCxnSpPr>
            <p:nvPr/>
          </p:nvCxnSpPr>
          <p:spPr>
            <a:xfrm>
              <a:off x="442906" y="3201358"/>
              <a:ext cx="4628931" cy="0"/>
            </a:xfrm>
            <a:prstGeom prst="line">
              <a:avLst/>
            </a:prstGeom>
            <a:ln w="12700">
              <a:solidFill>
                <a:schemeClr val="bg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796620E-1B06-4300-AC22-B90ADC4970AC}"/>
                </a:ext>
              </a:extLst>
            </p:cNvPr>
            <p:cNvCxnSpPr>
              <a:cxnSpLocks/>
            </p:cNvCxnSpPr>
            <p:nvPr/>
          </p:nvCxnSpPr>
          <p:spPr>
            <a:xfrm>
              <a:off x="442906" y="4058608"/>
              <a:ext cx="4569164" cy="0"/>
            </a:xfrm>
            <a:prstGeom prst="line">
              <a:avLst/>
            </a:prstGeom>
            <a:ln w="12700">
              <a:solidFill>
                <a:schemeClr val="bg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C1B4F5C-1B75-4A99-9CE2-D8908F9CE0D5}"/>
                </a:ext>
              </a:extLst>
            </p:cNvPr>
            <p:cNvCxnSpPr>
              <a:cxnSpLocks/>
            </p:cNvCxnSpPr>
            <p:nvPr/>
          </p:nvCxnSpPr>
          <p:spPr>
            <a:xfrm>
              <a:off x="442906" y="5230183"/>
              <a:ext cx="4886114" cy="0"/>
            </a:xfrm>
            <a:prstGeom prst="line">
              <a:avLst/>
            </a:prstGeom>
            <a:ln w="12700">
              <a:solidFill>
                <a:schemeClr val="bg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07271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F21A2-1332-4298-ACD2-B4FB90F8E78A}"/>
              </a:ext>
            </a:extLst>
          </p:cNvPr>
          <p:cNvSpPr>
            <a:spLocks noGrp="1"/>
          </p:cNvSpPr>
          <p:nvPr>
            <p:ph type="title"/>
          </p:nvPr>
        </p:nvSpPr>
        <p:spPr>
          <a:xfrm>
            <a:off x="504001" y="504000"/>
            <a:ext cx="11186476" cy="677108"/>
          </a:xfrm>
        </p:spPr>
        <p:txBody>
          <a:bodyPr/>
          <a:lstStyle/>
          <a:p>
            <a:r>
              <a:rPr lang="en-US" dirty="0"/>
              <a:t>The Impact of Global Disruption | </a:t>
            </a:r>
            <a:r>
              <a:rPr lang="en-US" dirty="0">
                <a:solidFill>
                  <a:schemeClr val="accent1"/>
                </a:solidFill>
              </a:rPr>
              <a:t>The WHY</a:t>
            </a:r>
            <a:br>
              <a:rPr lang="en-US" dirty="0"/>
            </a:br>
            <a:r>
              <a:rPr lang="en-US" sz="2000" b="0" dirty="0"/>
              <a:t>Volatility </a:t>
            </a:r>
            <a:r>
              <a:rPr lang="en-US" sz="2000" b="0"/>
              <a:t>Requires Resiliency</a:t>
            </a:r>
            <a:endParaRPr lang="en-US" dirty="0"/>
          </a:p>
        </p:txBody>
      </p:sp>
      <p:sp>
        <p:nvSpPr>
          <p:cNvPr id="13" name="Oval 12">
            <a:extLst>
              <a:ext uri="{FF2B5EF4-FFF2-40B4-BE49-F238E27FC236}">
                <a16:creationId xmlns:a16="http://schemas.microsoft.com/office/drawing/2014/main" id="{975C4F4B-CC2C-4535-8251-AFD6C4F36C1A}"/>
              </a:ext>
              <a:ext uri="{C183D7F6-B498-43B3-948B-1728B52AA6E4}">
                <adec:decorative xmlns:adec="http://schemas.microsoft.com/office/drawing/2017/decorative" val="1"/>
              </a:ext>
            </a:extLst>
          </p:cNvPr>
          <p:cNvSpPr/>
          <p:nvPr/>
        </p:nvSpPr>
        <p:spPr bwMode="gray">
          <a:xfrm>
            <a:off x="1381866" y="1868033"/>
            <a:ext cx="1800000" cy="1800000"/>
          </a:xfrm>
          <a:prstGeom prst="ellipse">
            <a:avLst/>
          </a:prstGeom>
          <a:noFill/>
          <a:ln w="38100" algn="ctr">
            <a:gradFill flip="none" rotWithShape="1">
              <a:gsLst>
                <a:gs pos="0">
                  <a:srgbClr val="0BAAFF"/>
                </a:gs>
                <a:gs pos="37000">
                  <a:srgbClr val="008FD3"/>
                </a:gs>
                <a:gs pos="70000">
                  <a:srgbClr val="0D46A7"/>
                </a:gs>
                <a:gs pos="100000">
                  <a:srgbClr val="003284"/>
                </a:gs>
              </a:gsLst>
              <a:lin ang="5400000" scaled="1"/>
              <a:tileRect/>
            </a:gra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4" name="Arc 3">
            <a:extLst>
              <a:ext uri="{FF2B5EF4-FFF2-40B4-BE49-F238E27FC236}">
                <a16:creationId xmlns:a16="http://schemas.microsoft.com/office/drawing/2014/main" id="{596C6304-1C56-4146-BC4B-10B6F51AF3C1}"/>
              </a:ext>
              <a:ext uri="{C183D7F6-B498-43B3-948B-1728B52AA6E4}">
                <adec:decorative xmlns:adec="http://schemas.microsoft.com/office/drawing/2017/decorative" val="1"/>
              </a:ext>
            </a:extLst>
          </p:cNvPr>
          <p:cNvSpPr/>
          <p:nvPr/>
        </p:nvSpPr>
        <p:spPr>
          <a:xfrm>
            <a:off x="1273997" y="1778033"/>
            <a:ext cx="1980000" cy="1980000"/>
          </a:xfrm>
          <a:prstGeom prst="arc">
            <a:avLst>
              <a:gd name="adj1" fmla="val 21038224"/>
              <a:gd name="adj2" fmla="val 20948957"/>
            </a:avLst>
          </a:prstGeom>
          <a:noFill/>
          <a:ln w="19050">
            <a:gradFill>
              <a:gsLst>
                <a:gs pos="0">
                  <a:srgbClr val="0BAAFF"/>
                </a:gs>
                <a:gs pos="33000">
                  <a:srgbClr val="008FD3"/>
                </a:gs>
                <a:gs pos="68000">
                  <a:srgbClr val="0D46A7"/>
                </a:gs>
                <a:gs pos="100000">
                  <a:srgbClr val="003284"/>
                </a:gs>
              </a:gsLst>
              <a:lin ang="5400000" scaled="1"/>
            </a:gra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Arc 8">
            <a:extLst>
              <a:ext uri="{FF2B5EF4-FFF2-40B4-BE49-F238E27FC236}">
                <a16:creationId xmlns:a16="http://schemas.microsoft.com/office/drawing/2014/main" id="{D88ADD82-091F-499F-B75B-FDFCD6EDF244}"/>
              </a:ext>
              <a:ext uri="{C183D7F6-B498-43B3-948B-1728B52AA6E4}">
                <adec:decorative xmlns:adec="http://schemas.microsoft.com/office/drawing/2017/decorative" val="1"/>
              </a:ext>
            </a:extLst>
          </p:cNvPr>
          <p:cNvSpPr/>
          <p:nvPr/>
        </p:nvSpPr>
        <p:spPr>
          <a:xfrm>
            <a:off x="1183997" y="1688033"/>
            <a:ext cx="2160000" cy="2160000"/>
          </a:xfrm>
          <a:prstGeom prst="arc">
            <a:avLst>
              <a:gd name="adj1" fmla="val 6521834"/>
              <a:gd name="adj2" fmla="val 11409758"/>
            </a:avLst>
          </a:prstGeom>
          <a:noFill/>
          <a:ln w="19050">
            <a:gradFill>
              <a:gsLst>
                <a:gs pos="28000">
                  <a:srgbClr val="008FD3"/>
                </a:gs>
                <a:gs pos="100000">
                  <a:srgbClr val="008FD3"/>
                </a:gs>
              </a:gsLst>
              <a:lin ang="5400000" scaled="1"/>
            </a:gra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Arc 9">
            <a:extLst>
              <a:ext uri="{FF2B5EF4-FFF2-40B4-BE49-F238E27FC236}">
                <a16:creationId xmlns:a16="http://schemas.microsoft.com/office/drawing/2014/main" id="{20F30ED3-6C55-4EAA-BBB8-B392138F1FF2}"/>
              </a:ext>
              <a:ext uri="{C183D7F6-B498-43B3-948B-1728B52AA6E4}">
                <adec:decorative xmlns:adec="http://schemas.microsoft.com/office/drawing/2017/decorative" val="1"/>
              </a:ext>
            </a:extLst>
          </p:cNvPr>
          <p:cNvSpPr/>
          <p:nvPr/>
        </p:nvSpPr>
        <p:spPr>
          <a:xfrm rot="10800000">
            <a:off x="1183997" y="1688033"/>
            <a:ext cx="2160000" cy="2160000"/>
          </a:xfrm>
          <a:prstGeom prst="arc">
            <a:avLst>
              <a:gd name="adj1" fmla="val 2436241"/>
              <a:gd name="adj2" fmla="val 7749125"/>
            </a:avLst>
          </a:prstGeom>
          <a:noFill/>
          <a:ln w="19050">
            <a:gradFill flip="none" rotWithShape="1">
              <a:gsLst>
                <a:gs pos="0">
                  <a:srgbClr val="0BAAFF"/>
                </a:gs>
                <a:gs pos="100000">
                  <a:srgbClr val="003284"/>
                </a:gs>
              </a:gsLst>
              <a:lin ang="16200000" scaled="1"/>
              <a:tileRect/>
            </a:gra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Arc 10">
            <a:extLst>
              <a:ext uri="{FF2B5EF4-FFF2-40B4-BE49-F238E27FC236}">
                <a16:creationId xmlns:a16="http://schemas.microsoft.com/office/drawing/2014/main" id="{632BE8AF-BE10-4A46-89BE-892ACA6AE68A}"/>
              </a:ext>
              <a:ext uri="{C183D7F6-B498-43B3-948B-1728B52AA6E4}">
                <adec:decorative xmlns:adec="http://schemas.microsoft.com/office/drawing/2017/decorative" val="1"/>
              </a:ext>
            </a:extLst>
          </p:cNvPr>
          <p:cNvSpPr/>
          <p:nvPr/>
        </p:nvSpPr>
        <p:spPr>
          <a:xfrm>
            <a:off x="1183995" y="1688032"/>
            <a:ext cx="2160000" cy="2160000"/>
          </a:xfrm>
          <a:prstGeom prst="arc">
            <a:avLst>
              <a:gd name="adj1" fmla="val 20287067"/>
              <a:gd name="adj2" fmla="val 4230925"/>
            </a:avLst>
          </a:prstGeom>
          <a:noFill/>
          <a:ln w="19050">
            <a:gradFill>
              <a:gsLst>
                <a:gs pos="31000">
                  <a:srgbClr val="0BAAFF"/>
                </a:gs>
                <a:gs pos="100000">
                  <a:srgbClr val="008FD3"/>
                </a:gs>
              </a:gsLst>
              <a:lin ang="5400000" scaled="1"/>
            </a:gra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06732B71-AF74-4D5D-BBD8-41EE57B3A909}"/>
              </a:ext>
              <a:ext uri="{C183D7F6-B498-43B3-948B-1728B52AA6E4}">
                <adec:decorative xmlns:adec="http://schemas.microsoft.com/office/drawing/2017/decorative" val="1"/>
              </a:ext>
            </a:extLst>
          </p:cNvPr>
          <p:cNvGrpSpPr/>
          <p:nvPr/>
        </p:nvGrpSpPr>
        <p:grpSpPr>
          <a:xfrm>
            <a:off x="5242950" y="1688031"/>
            <a:ext cx="2160002" cy="2160001"/>
            <a:chOff x="1183995" y="1585391"/>
            <a:chExt cx="2160002" cy="2160001"/>
          </a:xfrm>
          <a:noFill/>
        </p:grpSpPr>
        <p:sp>
          <p:nvSpPr>
            <p:cNvPr id="31" name="Oval 30">
              <a:extLst>
                <a:ext uri="{FF2B5EF4-FFF2-40B4-BE49-F238E27FC236}">
                  <a16:creationId xmlns:a16="http://schemas.microsoft.com/office/drawing/2014/main" id="{E195644D-349B-4421-BE7D-99F4D3021052}"/>
                </a:ext>
              </a:extLst>
            </p:cNvPr>
            <p:cNvSpPr/>
            <p:nvPr/>
          </p:nvSpPr>
          <p:spPr bwMode="gray">
            <a:xfrm>
              <a:off x="1381866" y="1765392"/>
              <a:ext cx="1800000" cy="1800000"/>
            </a:xfrm>
            <a:prstGeom prst="ellipse">
              <a:avLst/>
            </a:prstGeom>
            <a:grpFill/>
            <a:ln w="38100" algn="ctr">
              <a:gradFill flip="none" rotWithShape="1">
                <a:gsLst>
                  <a:gs pos="0">
                    <a:srgbClr val="0BAAFF"/>
                  </a:gs>
                  <a:gs pos="37000">
                    <a:srgbClr val="008FD3"/>
                  </a:gs>
                  <a:gs pos="70000">
                    <a:srgbClr val="0D46A7"/>
                  </a:gs>
                  <a:gs pos="100000">
                    <a:srgbClr val="003284"/>
                  </a:gs>
                </a:gsLst>
                <a:lin ang="5400000" scaled="1"/>
                <a:tileRect/>
              </a:gra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2" name="Arc 31">
              <a:extLst>
                <a:ext uri="{FF2B5EF4-FFF2-40B4-BE49-F238E27FC236}">
                  <a16:creationId xmlns:a16="http://schemas.microsoft.com/office/drawing/2014/main" id="{E17AED3A-9983-4676-BD00-15AF127476A9}"/>
                </a:ext>
              </a:extLst>
            </p:cNvPr>
            <p:cNvSpPr/>
            <p:nvPr/>
          </p:nvSpPr>
          <p:spPr>
            <a:xfrm>
              <a:off x="1273997" y="1675392"/>
              <a:ext cx="1980000" cy="1980000"/>
            </a:xfrm>
            <a:prstGeom prst="arc">
              <a:avLst>
                <a:gd name="adj1" fmla="val 21038224"/>
                <a:gd name="adj2" fmla="val 20948957"/>
              </a:avLst>
            </a:prstGeom>
            <a:grpFill/>
            <a:ln w="19050">
              <a:gradFill>
                <a:gsLst>
                  <a:gs pos="0">
                    <a:srgbClr val="0BAAFF"/>
                  </a:gs>
                  <a:gs pos="33000">
                    <a:srgbClr val="008FD3"/>
                  </a:gs>
                  <a:gs pos="68000">
                    <a:srgbClr val="0D46A7"/>
                  </a:gs>
                  <a:gs pos="100000">
                    <a:srgbClr val="003284"/>
                  </a:gs>
                </a:gsLst>
                <a:lin ang="5400000" scaled="1"/>
              </a:gra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3" name="Arc 32">
              <a:extLst>
                <a:ext uri="{FF2B5EF4-FFF2-40B4-BE49-F238E27FC236}">
                  <a16:creationId xmlns:a16="http://schemas.microsoft.com/office/drawing/2014/main" id="{CBA02762-FD28-4FC3-8A40-211F72DDE1A8}"/>
                </a:ext>
              </a:extLst>
            </p:cNvPr>
            <p:cNvSpPr/>
            <p:nvPr/>
          </p:nvSpPr>
          <p:spPr>
            <a:xfrm>
              <a:off x="1183997" y="1585392"/>
              <a:ext cx="2160000" cy="2160000"/>
            </a:xfrm>
            <a:prstGeom prst="arc">
              <a:avLst>
                <a:gd name="adj1" fmla="val 6521834"/>
                <a:gd name="adj2" fmla="val 11409758"/>
              </a:avLst>
            </a:prstGeom>
            <a:grpFill/>
            <a:ln w="19050">
              <a:gradFill>
                <a:gsLst>
                  <a:gs pos="28000">
                    <a:srgbClr val="0BAAFF"/>
                  </a:gs>
                  <a:gs pos="100000">
                    <a:srgbClr val="008FD3"/>
                  </a:gs>
                </a:gsLst>
                <a:lin ang="5400000" scaled="1"/>
              </a:gra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4" name="Arc 33">
              <a:extLst>
                <a:ext uri="{FF2B5EF4-FFF2-40B4-BE49-F238E27FC236}">
                  <a16:creationId xmlns:a16="http://schemas.microsoft.com/office/drawing/2014/main" id="{ABEB2965-7DCF-4303-9C17-A4B48CF4959D}"/>
                </a:ext>
              </a:extLst>
            </p:cNvPr>
            <p:cNvSpPr/>
            <p:nvPr/>
          </p:nvSpPr>
          <p:spPr>
            <a:xfrm rot="10800000">
              <a:off x="1183997" y="1585392"/>
              <a:ext cx="2160000" cy="2160000"/>
            </a:xfrm>
            <a:prstGeom prst="arc">
              <a:avLst>
                <a:gd name="adj1" fmla="val 2436241"/>
                <a:gd name="adj2" fmla="val 7749125"/>
              </a:avLst>
            </a:prstGeom>
            <a:grpFill/>
            <a:ln w="19050">
              <a:gradFill flip="none" rotWithShape="1">
                <a:gsLst>
                  <a:gs pos="0">
                    <a:srgbClr val="0BAAFF"/>
                  </a:gs>
                  <a:gs pos="100000">
                    <a:srgbClr val="003284"/>
                  </a:gs>
                </a:gsLst>
                <a:lin ang="16200000" scaled="1"/>
                <a:tileRect/>
              </a:gra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5" name="Arc 34">
              <a:extLst>
                <a:ext uri="{FF2B5EF4-FFF2-40B4-BE49-F238E27FC236}">
                  <a16:creationId xmlns:a16="http://schemas.microsoft.com/office/drawing/2014/main" id="{6208DCF8-832B-49AE-AE10-EF0966087A36}"/>
                </a:ext>
              </a:extLst>
            </p:cNvPr>
            <p:cNvSpPr/>
            <p:nvPr/>
          </p:nvSpPr>
          <p:spPr>
            <a:xfrm>
              <a:off x="1183995" y="1585391"/>
              <a:ext cx="2160000" cy="2160000"/>
            </a:xfrm>
            <a:prstGeom prst="arc">
              <a:avLst>
                <a:gd name="adj1" fmla="val 20287067"/>
                <a:gd name="adj2" fmla="val 4230925"/>
              </a:avLst>
            </a:prstGeom>
            <a:grpFill/>
            <a:ln w="19050">
              <a:gradFill>
                <a:gsLst>
                  <a:gs pos="31000">
                    <a:srgbClr val="0BAAFF"/>
                  </a:gs>
                  <a:gs pos="100000">
                    <a:srgbClr val="008FD3"/>
                  </a:gs>
                </a:gsLst>
                <a:lin ang="5400000" scaled="1"/>
              </a:gra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6" name="椭圆 22" descr="e7d195523061f1c05dca8c7a706b9013077278f7bfb79e91AA8F2979F9E88E7A8EF01CA1358E58E81E1EB5A24367D915723979F346BB5FD4E4A6BBEB5A50DE9E188F0896A4F60F6D8D01942D67FC29DEE976618A376F708526ED02CF26E9347C523C6ADE930653FFE7A4CD96EA75D19B937988650284DABB74135B09C699136DA5575BEEBF868764">
              <a:extLst>
                <a:ext uri="{FF2B5EF4-FFF2-40B4-BE49-F238E27FC236}">
                  <a16:creationId xmlns:a16="http://schemas.microsoft.com/office/drawing/2014/main" id="{24E2C023-519F-4D31-B24E-CAB6A7A8D821}"/>
                </a:ext>
              </a:extLst>
            </p:cNvPr>
            <p:cNvSpPr/>
            <p:nvPr/>
          </p:nvSpPr>
          <p:spPr>
            <a:xfrm>
              <a:off x="1471866" y="1855391"/>
              <a:ext cx="1620000" cy="1620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776" rtl="0" eaLnBrk="1" fontAlgn="auto" latinLnBrk="0" hangingPunct="1">
                <a:lnSpc>
                  <a:spcPct val="100000"/>
                </a:lnSpc>
                <a:spcBef>
                  <a:spcPts val="0"/>
                </a:spcBef>
                <a:spcAft>
                  <a:spcPts val="0"/>
                </a:spcAft>
                <a:buClrTx/>
                <a:buSzTx/>
                <a:buFontTx/>
                <a:buNone/>
                <a:tabLst/>
                <a:defRPr/>
              </a:pPr>
              <a:endParaRPr kumimoji="0" lang="en-US" altLang="zh-CN" sz="21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37" name="Group 36">
            <a:extLst>
              <a:ext uri="{FF2B5EF4-FFF2-40B4-BE49-F238E27FC236}">
                <a16:creationId xmlns:a16="http://schemas.microsoft.com/office/drawing/2014/main" id="{A28F3C57-E2CC-4E25-A82F-B24DED54CDC4}"/>
              </a:ext>
              <a:ext uri="{C183D7F6-B498-43B3-948B-1728B52AA6E4}">
                <adec:decorative xmlns:adec="http://schemas.microsoft.com/office/drawing/2017/decorative" val="1"/>
              </a:ext>
            </a:extLst>
          </p:cNvPr>
          <p:cNvGrpSpPr/>
          <p:nvPr/>
        </p:nvGrpSpPr>
        <p:grpSpPr>
          <a:xfrm>
            <a:off x="9184259" y="1688030"/>
            <a:ext cx="2160002" cy="2160001"/>
            <a:chOff x="1183995" y="1585391"/>
            <a:chExt cx="2160002" cy="2160001"/>
          </a:xfrm>
        </p:grpSpPr>
        <p:sp>
          <p:nvSpPr>
            <p:cNvPr id="38" name="Oval 37">
              <a:extLst>
                <a:ext uri="{FF2B5EF4-FFF2-40B4-BE49-F238E27FC236}">
                  <a16:creationId xmlns:a16="http://schemas.microsoft.com/office/drawing/2014/main" id="{63D5F590-D568-4320-9278-4D4248CD0F98}"/>
                </a:ext>
              </a:extLst>
            </p:cNvPr>
            <p:cNvSpPr/>
            <p:nvPr/>
          </p:nvSpPr>
          <p:spPr bwMode="gray">
            <a:xfrm>
              <a:off x="1381866" y="1765392"/>
              <a:ext cx="1800000" cy="1800000"/>
            </a:xfrm>
            <a:prstGeom prst="ellipse">
              <a:avLst/>
            </a:prstGeom>
            <a:noFill/>
            <a:ln w="38100" algn="ctr">
              <a:gradFill flip="none" rotWithShape="1">
                <a:gsLst>
                  <a:gs pos="0">
                    <a:srgbClr val="0BAAFF"/>
                  </a:gs>
                  <a:gs pos="37000">
                    <a:srgbClr val="008FD3"/>
                  </a:gs>
                  <a:gs pos="70000">
                    <a:srgbClr val="0D46A7"/>
                  </a:gs>
                  <a:gs pos="100000">
                    <a:srgbClr val="003284"/>
                  </a:gs>
                </a:gsLst>
                <a:lin ang="5400000" scaled="1"/>
                <a:tileRect/>
              </a:gra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9" name="Arc 38">
              <a:extLst>
                <a:ext uri="{FF2B5EF4-FFF2-40B4-BE49-F238E27FC236}">
                  <a16:creationId xmlns:a16="http://schemas.microsoft.com/office/drawing/2014/main" id="{B2C28169-C6F9-41C8-929B-F2DA0722B02D}"/>
                </a:ext>
              </a:extLst>
            </p:cNvPr>
            <p:cNvSpPr/>
            <p:nvPr/>
          </p:nvSpPr>
          <p:spPr>
            <a:xfrm>
              <a:off x="1273997" y="1675392"/>
              <a:ext cx="1980000" cy="1980000"/>
            </a:xfrm>
            <a:prstGeom prst="arc">
              <a:avLst>
                <a:gd name="adj1" fmla="val 21038224"/>
                <a:gd name="adj2" fmla="val 20948957"/>
              </a:avLst>
            </a:prstGeom>
            <a:noFill/>
            <a:ln w="19050">
              <a:gradFill>
                <a:gsLst>
                  <a:gs pos="0">
                    <a:srgbClr val="0BAAFF"/>
                  </a:gs>
                  <a:gs pos="33000">
                    <a:srgbClr val="008FD3"/>
                  </a:gs>
                  <a:gs pos="68000">
                    <a:srgbClr val="0D46A7"/>
                  </a:gs>
                  <a:gs pos="100000">
                    <a:srgbClr val="003284"/>
                  </a:gs>
                </a:gsLst>
                <a:lin ang="5400000" scaled="1"/>
              </a:gra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0" name="Arc 39">
              <a:extLst>
                <a:ext uri="{FF2B5EF4-FFF2-40B4-BE49-F238E27FC236}">
                  <a16:creationId xmlns:a16="http://schemas.microsoft.com/office/drawing/2014/main" id="{C4EB49B8-4606-4394-A72A-8B4FE3B0ACC1}"/>
                </a:ext>
              </a:extLst>
            </p:cNvPr>
            <p:cNvSpPr/>
            <p:nvPr/>
          </p:nvSpPr>
          <p:spPr>
            <a:xfrm>
              <a:off x="1183997" y="1585392"/>
              <a:ext cx="2160000" cy="2160000"/>
            </a:xfrm>
            <a:prstGeom prst="arc">
              <a:avLst>
                <a:gd name="adj1" fmla="val 6521834"/>
                <a:gd name="adj2" fmla="val 11409758"/>
              </a:avLst>
            </a:prstGeom>
            <a:noFill/>
            <a:ln w="19050">
              <a:gradFill>
                <a:gsLst>
                  <a:gs pos="28000">
                    <a:srgbClr val="0BAAFF"/>
                  </a:gs>
                  <a:gs pos="100000">
                    <a:srgbClr val="008FD3"/>
                  </a:gs>
                </a:gsLst>
                <a:lin ang="5400000" scaled="1"/>
              </a:gra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1" name="Arc 40">
              <a:extLst>
                <a:ext uri="{FF2B5EF4-FFF2-40B4-BE49-F238E27FC236}">
                  <a16:creationId xmlns:a16="http://schemas.microsoft.com/office/drawing/2014/main" id="{08E8A828-84E9-4A8C-BE3B-9F0C9C90F290}"/>
                </a:ext>
              </a:extLst>
            </p:cNvPr>
            <p:cNvSpPr/>
            <p:nvPr/>
          </p:nvSpPr>
          <p:spPr>
            <a:xfrm rot="10800000">
              <a:off x="1183997" y="1585392"/>
              <a:ext cx="2160000" cy="2160000"/>
            </a:xfrm>
            <a:prstGeom prst="arc">
              <a:avLst>
                <a:gd name="adj1" fmla="val 2436241"/>
                <a:gd name="adj2" fmla="val 7749125"/>
              </a:avLst>
            </a:prstGeom>
            <a:noFill/>
            <a:ln w="19050">
              <a:gradFill flip="none" rotWithShape="1">
                <a:gsLst>
                  <a:gs pos="0">
                    <a:srgbClr val="0BAAFF"/>
                  </a:gs>
                  <a:gs pos="100000">
                    <a:srgbClr val="003284"/>
                  </a:gs>
                </a:gsLst>
                <a:lin ang="16200000" scaled="1"/>
                <a:tileRect/>
              </a:gra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2" name="Arc 41">
              <a:extLst>
                <a:ext uri="{FF2B5EF4-FFF2-40B4-BE49-F238E27FC236}">
                  <a16:creationId xmlns:a16="http://schemas.microsoft.com/office/drawing/2014/main" id="{FD8DD901-88D6-4CEC-A2A0-69FD47E7CB18}"/>
                </a:ext>
              </a:extLst>
            </p:cNvPr>
            <p:cNvSpPr/>
            <p:nvPr/>
          </p:nvSpPr>
          <p:spPr>
            <a:xfrm>
              <a:off x="1183995" y="1585391"/>
              <a:ext cx="2160000" cy="2160000"/>
            </a:xfrm>
            <a:prstGeom prst="arc">
              <a:avLst>
                <a:gd name="adj1" fmla="val 20287067"/>
                <a:gd name="adj2" fmla="val 4230925"/>
              </a:avLst>
            </a:prstGeom>
            <a:noFill/>
            <a:ln w="19050">
              <a:gradFill>
                <a:gsLst>
                  <a:gs pos="31000">
                    <a:srgbClr val="609A7F"/>
                  </a:gs>
                  <a:gs pos="100000">
                    <a:srgbClr val="008FD3"/>
                  </a:gs>
                </a:gsLst>
                <a:lin ang="5400000" scaled="1"/>
              </a:gra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3" name="椭圆 22" descr="e7d195523061f1c05dca8c7a706b9013077278f7bfb79e91AA8F2979F9E88E7A8EF01CA1358E58E81E1EB5A24367D915723979F346BB5FD4E4A6BBEB5A50DE9E188F0896A4F60F6D8D01942D67FC29DEE976618A376F708526ED02CF26E9347C523C6ADE930653FFE7A4CD96EA75D19B937988650284DABB74135B09C699136DA5575BEEBF868764">
              <a:extLst>
                <a:ext uri="{FF2B5EF4-FFF2-40B4-BE49-F238E27FC236}">
                  <a16:creationId xmlns:a16="http://schemas.microsoft.com/office/drawing/2014/main" id="{77C01CFA-CE16-469C-9F26-9066E5A5B561}"/>
                </a:ext>
              </a:extLst>
            </p:cNvPr>
            <p:cNvSpPr/>
            <p:nvPr/>
          </p:nvSpPr>
          <p:spPr>
            <a:xfrm>
              <a:off x="1471866" y="1855391"/>
              <a:ext cx="1620000" cy="1620000"/>
            </a:xfrm>
            <a:prstGeom prst="ellipse">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776" rtl="0" eaLnBrk="1" fontAlgn="auto" latinLnBrk="0" hangingPunct="1">
                <a:lnSpc>
                  <a:spcPct val="100000"/>
                </a:lnSpc>
                <a:spcBef>
                  <a:spcPts val="0"/>
                </a:spcBef>
                <a:spcAft>
                  <a:spcPts val="0"/>
                </a:spcAft>
                <a:buClrTx/>
                <a:buSzTx/>
                <a:buFontTx/>
                <a:buNone/>
                <a:tabLst/>
                <a:defRPr/>
              </a:pPr>
              <a:endParaRPr kumimoji="0" lang="en-US" altLang="zh-CN" sz="2100" b="0" i="0" u="none" strike="noStrike" kern="1200" cap="none" spc="0" normalizeH="0" baseline="0" noProof="0" dirty="0">
                <a:ln>
                  <a:noFill/>
                </a:ln>
                <a:solidFill>
                  <a:srgbClr val="FFFFFF"/>
                </a:solidFill>
                <a:effectLst/>
                <a:uLnTx/>
                <a:uFillTx/>
                <a:latin typeface="Arial"/>
                <a:ea typeface="+mn-ea"/>
                <a:cs typeface="+mn-cs"/>
              </a:endParaRPr>
            </a:p>
          </p:txBody>
        </p:sp>
      </p:grpSp>
      <p:sp>
        <p:nvSpPr>
          <p:cNvPr id="15" name="椭圆 22" descr="e7d195523061f1c05dca8c7a706b9013077278f7bfb79e91AA8F2979F9E88E7A8EF01CA1358E58E81E1EB5A24367D915723979F346BB5FD4E4A6BBEB5A50DE9E188F0896A4F60F6D8D01942D67FC29DEE976618A376F708526ED02CF26E9347C523C6ADE930653FFE7A4CD96EA75D19B937988650284DABB74135B09C699136DA5575BEEBF868764">
            <a:extLst>
              <a:ext uri="{FF2B5EF4-FFF2-40B4-BE49-F238E27FC236}">
                <a16:creationId xmlns:a16="http://schemas.microsoft.com/office/drawing/2014/main" id="{1E73380A-FF5D-4510-A92B-A561A4695B17}"/>
              </a:ext>
            </a:extLst>
          </p:cNvPr>
          <p:cNvSpPr/>
          <p:nvPr/>
        </p:nvSpPr>
        <p:spPr>
          <a:xfrm>
            <a:off x="1474909" y="1952877"/>
            <a:ext cx="1620000" cy="1620000"/>
          </a:xfrm>
          <a:prstGeom prst="ellipse">
            <a:avLst/>
          </a:prstGeom>
          <a:solidFill>
            <a:schemeClr val="bg2">
              <a:lumMod val="9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776" rtl="0" eaLnBrk="1" fontAlgn="auto" latinLnBrk="0" hangingPunct="1">
              <a:lnSpc>
                <a:spcPct val="100000"/>
              </a:lnSpc>
              <a:spcBef>
                <a:spcPts val="0"/>
              </a:spcBef>
              <a:spcAft>
                <a:spcPts val="0"/>
              </a:spcAft>
              <a:buClrTx/>
              <a:buSzTx/>
              <a:buFontTx/>
              <a:buNone/>
              <a:tabLst/>
              <a:defRPr/>
            </a:pPr>
            <a:endParaRPr kumimoji="0" lang="en-US" altLang="zh-CN" sz="2100" b="0" i="0" u="none" strike="noStrike" kern="1200" cap="none" spc="0" normalizeH="0" baseline="0" noProof="0" dirty="0">
              <a:ln>
                <a:noFill/>
              </a:ln>
              <a:solidFill>
                <a:srgbClr val="FFFFFF"/>
              </a:solidFill>
              <a:effectLst/>
              <a:uLnTx/>
              <a:uFillTx/>
              <a:latin typeface="Arial"/>
              <a:ea typeface="+mn-ea"/>
              <a:cs typeface="+mn-cs"/>
            </a:endParaRPr>
          </a:p>
        </p:txBody>
      </p:sp>
      <p:pic>
        <p:nvPicPr>
          <p:cNvPr id="23" name="Picture 22">
            <a:extLst>
              <a:ext uri="{FF2B5EF4-FFF2-40B4-BE49-F238E27FC236}">
                <a16:creationId xmlns:a16="http://schemas.microsoft.com/office/drawing/2014/main" id="{8800CCEB-24C4-4FA5-AD1C-03E9EAA2651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694788" y="2097339"/>
            <a:ext cx="1244063" cy="1244063"/>
          </a:xfrm>
          <a:prstGeom prst="rect">
            <a:avLst/>
          </a:prstGeom>
        </p:spPr>
      </p:pic>
      <p:pic>
        <p:nvPicPr>
          <p:cNvPr id="24" name="Picture 23">
            <a:extLst>
              <a:ext uri="{FF2B5EF4-FFF2-40B4-BE49-F238E27FC236}">
                <a16:creationId xmlns:a16="http://schemas.microsoft.com/office/drawing/2014/main" id="{69632BFE-A120-4B73-99FD-B33F68F0EE6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725046" y="2184352"/>
            <a:ext cx="1157050" cy="1157050"/>
          </a:xfrm>
          <a:prstGeom prst="rect">
            <a:avLst/>
          </a:prstGeom>
        </p:spPr>
      </p:pic>
      <p:pic>
        <p:nvPicPr>
          <p:cNvPr id="25" name="Picture 24">
            <a:extLst>
              <a:ext uri="{FF2B5EF4-FFF2-40B4-BE49-F238E27FC236}">
                <a16:creationId xmlns:a16="http://schemas.microsoft.com/office/drawing/2014/main" id="{8129C1CC-A865-4CB5-840C-BBB4E815378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611786" y="2000714"/>
            <a:ext cx="1340688" cy="1340688"/>
          </a:xfrm>
          <a:prstGeom prst="rect">
            <a:avLst/>
          </a:prstGeom>
        </p:spPr>
      </p:pic>
      <p:sp>
        <p:nvSpPr>
          <p:cNvPr id="48" name="Rectangle 47">
            <a:extLst>
              <a:ext uri="{FF2B5EF4-FFF2-40B4-BE49-F238E27FC236}">
                <a16:creationId xmlns:a16="http://schemas.microsoft.com/office/drawing/2014/main" id="{804E2B44-53BC-467E-A4EF-46974AD0BE06}"/>
              </a:ext>
              <a:ext uri="{C183D7F6-B498-43B3-948B-1728B52AA6E4}">
                <adec:decorative xmlns:adec="http://schemas.microsoft.com/office/drawing/2017/decorative" val="1"/>
              </a:ext>
            </a:extLst>
          </p:cNvPr>
          <p:cNvSpPr/>
          <p:nvPr/>
        </p:nvSpPr>
        <p:spPr bwMode="gray">
          <a:xfrm>
            <a:off x="0" y="4938385"/>
            <a:ext cx="12195175" cy="1161071"/>
          </a:xfrm>
          <a:prstGeom prst="rect">
            <a:avLst/>
          </a:prstGeom>
          <a:solidFill>
            <a:srgbClr val="F1F1F1"/>
          </a:solidFill>
          <a:ln w="6350" algn="ctr">
            <a:noFill/>
            <a:miter lim="800000"/>
            <a:headEnd/>
            <a:tailEnd/>
          </a:ln>
        </p:spPr>
        <p:txBody>
          <a:bodyPr rot="0" spcFirstLastPara="0" vert="horz" wrap="square" lIns="179953" tIns="71981" rIns="287925" bIns="71981" numCol="1" spcCol="0" rtlCol="0" fromWordArt="0" anchor="ctr" anchorCtr="0" forceAA="0" compatLnSpc="1">
            <a:prstTxWarp prst="textNoShape">
              <a:avLst/>
            </a:prstTxWarp>
            <a:noAutofit/>
          </a:bodyPr>
          <a:lstStyle/>
          <a:p>
            <a:pPr algn="ctr" defTabSz="1088449" fontAlgn="base">
              <a:spcAft>
                <a:spcPct val="0"/>
              </a:spcAft>
              <a:buClr>
                <a:srgbClr val="F0AB00"/>
              </a:buClr>
              <a:buSzPct val="80000"/>
            </a:pPr>
            <a:endParaRPr lang="en-US" sz="1600" kern="0" dirty="0">
              <a:solidFill>
                <a:srgbClr val="FFFFFF"/>
              </a:solidFill>
              <a:ea typeface="Arial Unicode MS" pitchFamily="34" charset="-128"/>
            </a:endParaRPr>
          </a:p>
        </p:txBody>
      </p:sp>
      <p:sp>
        <p:nvSpPr>
          <p:cNvPr id="49" name="TextBox 48">
            <a:extLst>
              <a:ext uri="{FF2B5EF4-FFF2-40B4-BE49-F238E27FC236}">
                <a16:creationId xmlns:a16="http://schemas.microsoft.com/office/drawing/2014/main" id="{F10718E4-68FC-4C26-88E7-ECDD13CE53D2}"/>
              </a:ext>
            </a:extLst>
          </p:cNvPr>
          <p:cNvSpPr txBox="1"/>
          <p:nvPr/>
        </p:nvSpPr>
        <p:spPr>
          <a:xfrm>
            <a:off x="2450123" y="5103423"/>
            <a:ext cx="8331416" cy="830997"/>
          </a:xfrm>
          <a:prstGeom prst="rect">
            <a:avLst/>
          </a:prstGeom>
          <a:noFill/>
        </p:spPr>
        <p:txBody>
          <a:bodyPr wrap="square" lIns="0" tIns="0" rIns="0" bIns="0" rtlCol="0">
            <a:spAutoFit/>
          </a:bodyPr>
          <a:lstStyle/>
          <a:p>
            <a:pPr algn="ctr" fontAlgn="base">
              <a:spcBef>
                <a:spcPts val="300"/>
              </a:spcBef>
              <a:spcAft>
                <a:spcPct val="0"/>
              </a:spcAft>
              <a:buClr>
                <a:srgbClr val="F0AB00"/>
              </a:buClr>
              <a:buSzPct val="80000"/>
            </a:pPr>
            <a:r>
              <a:rPr lang="en-US" sz="1800" kern="0" dirty="0">
                <a:latin typeface="+mn-lt"/>
                <a:ea typeface="Arial Unicode MS" pitchFamily="34" charset="-128"/>
                <a:cs typeface="Arial Unicode MS" pitchFamily="34" charset="-128"/>
              </a:rPr>
              <a:t>Industry 4.0 provides </a:t>
            </a:r>
            <a:r>
              <a:rPr lang="en-US" sz="1800" kern="0" dirty="0">
                <a:latin typeface="+mn-lt"/>
                <a:ea typeface="Arial Unicode MS" pitchFamily="34" charset="-128"/>
              </a:rPr>
              <a:t>visibility</a:t>
            </a:r>
            <a:r>
              <a:rPr lang="en-US" sz="1800" kern="0" dirty="0">
                <a:latin typeface="+mn-lt"/>
                <a:ea typeface="Arial Unicode MS" pitchFamily="34" charset="-128"/>
                <a:cs typeface="Arial Unicode MS" pitchFamily="34" charset="-128"/>
              </a:rPr>
              <a:t> to pro-actively react to changing environments, </a:t>
            </a:r>
            <a:r>
              <a:rPr lang="en-US" sz="1800" kern="0" dirty="0">
                <a:latin typeface="+mn-lt"/>
                <a:ea typeface="Arial Unicode MS" pitchFamily="34" charset="-128"/>
              </a:rPr>
              <a:t>automation</a:t>
            </a:r>
            <a:r>
              <a:rPr lang="en-US" sz="1800" b="1" kern="0" dirty="0">
                <a:latin typeface="+mn-lt"/>
                <a:ea typeface="Arial Unicode MS" pitchFamily="34" charset="-128"/>
                <a:cs typeface="Arial Unicode MS" pitchFamily="34" charset="-128"/>
              </a:rPr>
              <a:t> </a:t>
            </a:r>
            <a:r>
              <a:rPr lang="en-US" sz="1800" kern="0" dirty="0">
                <a:latin typeface="+mn-lt"/>
                <a:ea typeface="Arial Unicode MS" pitchFamily="34" charset="-128"/>
                <a:cs typeface="Arial Unicode MS" pitchFamily="34" charset="-128"/>
              </a:rPr>
              <a:t>to ensure </a:t>
            </a:r>
            <a:r>
              <a:rPr lang="en-US" sz="1800" b="1" kern="0" dirty="0">
                <a:solidFill>
                  <a:schemeClr val="accent1"/>
                </a:solidFill>
                <a:latin typeface="+mn-lt"/>
                <a:ea typeface="Arial Unicode MS" pitchFamily="34" charset="-128"/>
                <a:cs typeface="Arial Unicode MS" pitchFamily="34" charset="-128"/>
              </a:rPr>
              <a:t>highest productivity </a:t>
            </a:r>
            <a:r>
              <a:rPr lang="en-US" sz="1800" kern="0" dirty="0">
                <a:latin typeface="+mn-lt"/>
                <a:ea typeface="Arial Unicode MS" pitchFamily="34" charset="-128"/>
                <a:cs typeface="Arial Unicode MS" pitchFamily="34" charset="-128"/>
              </a:rPr>
              <a:t>and </a:t>
            </a:r>
            <a:r>
              <a:rPr lang="en-US" sz="1800" kern="0" dirty="0">
                <a:latin typeface="+mn-lt"/>
                <a:ea typeface="Arial Unicode MS" pitchFamily="34" charset="-128"/>
              </a:rPr>
              <a:t>flexibility to move supply- and production capacities where they are needed most.</a:t>
            </a:r>
          </a:p>
        </p:txBody>
      </p:sp>
      <p:sp>
        <p:nvSpPr>
          <p:cNvPr id="51" name="椭圆 22" descr="e7d195523061f1c05dca8c7a706b9013077278f7bfb79e91AA8F2979F9E88E7A8EF01CA1358E58E81E1EB5A24367D915723979F346BB5FD4E4A6BBEB5A50DE9E188F0896A4F60F6D8D01942D67FC29DEE976618A376F708526ED02CF26E9347C523C6ADE930653FFE7A4CD96EA75D19B937988650284DABB74135B09C699136DA5575BEEBF868764">
            <a:extLst>
              <a:ext uri="{FF2B5EF4-FFF2-40B4-BE49-F238E27FC236}">
                <a16:creationId xmlns:a16="http://schemas.microsoft.com/office/drawing/2014/main" id="{65FCBBAC-0595-480F-99F6-AA41C23C4F28}"/>
              </a:ext>
            </a:extLst>
          </p:cNvPr>
          <p:cNvSpPr/>
          <p:nvPr/>
        </p:nvSpPr>
        <p:spPr>
          <a:xfrm>
            <a:off x="5530821" y="1955045"/>
            <a:ext cx="1620000" cy="1620000"/>
          </a:xfrm>
          <a:prstGeom prst="ellipse">
            <a:avLst/>
          </a:prstGeom>
          <a:solidFill>
            <a:schemeClr val="bg2">
              <a:lumMod val="9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88776" rtl="0" eaLnBrk="1" fontAlgn="auto" latinLnBrk="0" hangingPunct="1">
              <a:lnSpc>
                <a:spcPct val="100000"/>
              </a:lnSpc>
              <a:spcBef>
                <a:spcPts val="0"/>
              </a:spcBef>
              <a:spcAft>
                <a:spcPts val="0"/>
              </a:spcAft>
              <a:buClrTx/>
              <a:buSzTx/>
              <a:buFontTx/>
              <a:buNone/>
              <a:tabLst/>
              <a:defRPr/>
            </a:pPr>
            <a:endParaRPr kumimoji="0" lang="en-US" altLang="zh-CN" sz="2100" b="0" i="0" u="none" strike="noStrike" kern="1200" cap="none" spc="0" normalizeH="0" baseline="0" noProof="0" dirty="0">
              <a:ln>
                <a:noFill/>
              </a:ln>
              <a:solidFill>
                <a:srgbClr val="FFFFFF"/>
              </a:solidFill>
              <a:effectLst/>
              <a:uLnTx/>
              <a:uFillTx/>
              <a:latin typeface="Arial"/>
              <a:ea typeface="+mn-ea"/>
              <a:cs typeface="+mn-cs"/>
            </a:endParaRPr>
          </a:p>
        </p:txBody>
      </p:sp>
      <p:sp>
        <p:nvSpPr>
          <p:cNvPr id="52" name="Rectangle: Rounded Corners 3">
            <a:extLst>
              <a:ext uri="{FF2B5EF4-FFF2-40B4-BE49-F238E27FC236}">
                <a16:creationId xmlns:a16="http://schemas.microsoft.com/office/drawing/2014/main" id="{ED6BFAAC-08FF-4DF4-B3CF-25EEB97B3E6B}"/>
              </a:ext>
            </a:extLst>
          </p:cNvPr>
          <p:cNvSpPr/>
          <p:nvPr/>
        </p:nvSpPr>
        <p:spPr bwMode="gray">
          <a:xfrm>
            <a:off x="8789603" y="3938029"/>
            <a:ext cx="3157654" cy="738664"/>
          </a:xfrm>
          <a:prstGeom prst="roundRect">
            <a:avLst/>
          </a:prstGeom>
          <a:noFill/>
          <a:ln>
            <a:noFill/>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algn="ctr" defTabSz="914400" fontAlgn="base">
              <a:spcAft>
                <a:spcPct val="0"/>
              </a:spcAft>
              <a:buClr>
                <a:srgbClr val="F0AB00"/>
              </a:buClr>
              <a:buSzPct val="80000"/>
              <a:defRPr/>
            </a:pPr>
            <a:r>
              <a:rPr lang="en-US" sz="1400" kern="0" dirty="0">
                <a:solidFill>
                  <a:schemeClr val="accent1"/>
                </a:solidFill>
                <a:ea typeface="Arial Unicode MS" pitchFamily="34" charset="-128"/>
                <a:cs typeface="Arial Unicode MS" pitchFamily="34" charset="-128"/>
              </a:rPr>
              <a:t>Cost and Productivity</a:t>
            </a:r>
            <a:r>
              <a:rPr lang="en-US" sz="1400" kern="0" dirty="0">
                <a:solidFill>
                  <a:srgbClr val="000000"/>
                </a:solidFill>
                <a:ea typeface="Arial Unicode MS" pitchFamily="34" charset="-128"/>
                <a:cs typeface="Arial Unicode MS" pitchFamily="34" charset="-128"/>
              </a:rPr>
              <a:t> </a:t>
            </a:r>
            <a:r>
              <a:rPr lang="en-US" sz="1400" kern="0" dirty="0">
                <a:solidFill>
                  <a:schemeClr val="accent1"/>
                </a:solidFill>
                <a:ea typeface="Arial Unicode MS" pitchFamily="34" charset="-128"/>
              </a:rPr>
              <a:t>Pressure</a:t>
            </a:r>
            <a:br>
              <a:rPr lang="en-US" sz="1400" kern="0" dirty="0">
                <a:solidFill>
                  <a:srgbClr val="000000"/>
                </a:solidFill>
                <a:ea typeface="Arial Unicode MS" pitchFamily="34" charset="-128"/>
                <a:cs typeface="Arial Unicode MS" pitchFamily="34" charset="-128"/>
              </a:rPr>
            </a:br>
            <a:r>
              <a:rPr lang="en-US" sz="1400" i="1" kern="0" dirty="0">
                <a:solidFill>
                  <a:srgbClr val="000000"/>
                </a:solidFill>
                <a:ea typeface="Arial Unicode MS" pitchFamily="34" charset="-128"/>
                <a:cs typeface="Arial Unicode MS" pitchFamily="34" charset="-128"/>
              </a:rPr>
              <a:t>force companies to shift suppliers, production and labor</a:t>
            </a:r>
          </a:p>
        </p:txBody>
      </p:sp>
      <p:sp>
        <p:nvSpPr>
          <p:cNvPr id="53" name="Rectangle: Rounded Corners 3">
            <a:extLst>
              <a:ext uri="{FF2B5EF4-FFF2-40B4-BE49-F238E27FC236}">
                <a16:creationId xmlns:a16="http://schemas.microsoft.com/office/drawing/2014/main" id="{F70A3CFC-B747-4839-8372-0B15D5BC573F}"/>
              </a:ext>
            </a:extLst>
          </p:cNvPr>
          <p:cNvSpPr/>
          <p:nvPr/>
        </p:nvSpPr>
        <p:spPr bwMode="gray">
          <a:xfrm>
            <a:off x="687665" y="3940747"/>
            <a:ext cx="3231811" cy="738664"/>
          </a:xfrm>
          <a:prstGeom prst="roundRect">
            <a:avLst/>
          </a:prstGeom>
          <a:noFill/>
          <a:ln>
            <a:noFill/>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algn="ctr" defTabSz="914400" fontAlgn="base">
              <a:spcAft>
                <a:spcPct val="0"/>
              </a:spcAft>
              <a:buClr>
                <a:srgbClr val="F0AB00"/>
              </a:buClr>
              <a:buSzPct val="80000"/>
              <a:defRPr/>
            </a:pPr>
            <a:r>
              <a:rPr lang="en-US" sz="1400" kern="0" dirty="0">
                <a:solidFill>
                  <a:schemeClr val="accent1"/>
                </a:solidFill>
                <a:ea typeface="Arial Unicode MS" pitchFamily="34" charset="-128"/>
                <a:cs typeface="Arial Unicode MS" pitchFamily="34" charset="-128"/>
              </a:rPr>
              <a:t>Disruption of Global Supply Chains </a:t>
            </a:r>
            <a:r>
              <a:rPr lang="en-US" sz="1400" i="1" kern="0" dirty="0">
                <a:solidFill>
                  <a:srgbClr val="000000"/>
                </a:solidFill>
                <a:ea typeface="Arial Unicode MS" pitchFamily="34" charset="-128"/>
                <a:cs typeface="Arial Unicode MS" pitchFamily="34" charset="-128"/>
              </a:rPr>
              <a:t>due to macro-economic impacts, such as trade wars and Brexit &amp; sustainability expectations</a:t>
            </a:r>
          </a:p>
        </p:txBody>
      </p:sp>
      <p:sp>
        <p:nvSpPr>
          <p:cNvPr id="54" name="Rectangle: Rounded Corners 3">
            <a:extLst>
              <a:ext uri="{FF2B5EF4-FFF2-40B4-BE49-F238E27FC236}">
                <a16:creationId xmlns:a16="http://schemas.microsoft.com/office/drawing/2014/main" id="{95203623-5443-44CF-B061-D40636433DEE}"/>
              </a:ext>
            </a:extLst>
          </p:cNvPr>
          <p:cNvSpPr/>
          <p:nvPr/>
        </p:nvSpPr>
        <p:spPr bwMode="gray">
          <a:xfrm>
            <a:off x="4944428" y="3941197"/>
            <a:ext cx="2820224" cy="738664"/>
          </a:xfrm>
          <a:prstGeom prst="roundRect">
            <a:avLst/>
          </a:prstGeom>
          <a:noFill/>
          <a:ln>
            <a:noFill/>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lvl="0" algn="ctr" fontAlgn="base">
              <a:spcAft>
                <a:spcPct val="0"/>
              </a:spcAft>
              <a:buClr>
                <a:srgbClr val="F0AB00"/>
              </a:buClr>
              <a:buSzPct val="80000"/>
              <a:defRPr/>
            </a:pPr>
            <a:r>
              <a:rPr lang="en-US" sz="1400" kern="0" dirty="0">
                <a:solidFill>
                  <a:schemeClr val="accent1"/>
                </a:solidFill>
                <a:ea typeface="Arial Unicode MS" pitchFamily="34" charset="-128"/>
                <a:cs typeface="Arial Unicode MS" pitchFamily="34" charset="-128"/>
              </a:rPr>
              <a:t>COVID-19</a:t>
            </a:r>
            <a:r>
              <a:rPr lang="en-US" sz="1400" kern="0" dirty="0">
                <a:solidFill>
                  <a:srgbClr val="000000"/>
                </a:solidFill>
                <a:ea typeface="Arial Unicode MS" pitchFamily="34" charset="-128"/>
                <a:cs typeface="Arial Unicode MS" pitchFamily="34" charset="-128"/>
              </a:rPr>
              <a:t> </a:t>
            </a:r>
            <a:br>
              <a:rPr lang="en-US" sz="1400" kern="0" dirty="0">
                <a:solidFill>
                  <a:srgbClr val="000000"/>
                </a:solidFill>
                <a:ea typeface="Arial Unicode MS" pitchFamily="34" charset="-128"/>
                <a:cs typeface="Arial Unicode MS" pitchFamily="34" charset="-128"/>
              </a:rPr>
            </a:br>
            <a:r>
              <a:rPr lang="en-US" sz="1400" i="1" kern="0" dirty="0">
                <a:solidFill>
                  <a:srgbClr val="000000"/>
                </a:solidFill>
                <a:ea typeface="Arial Unicode MS" pitchFamily="34" charset="-128"/>
                <a:cs typeface="Arial Unicode MS" pitchFamily="34" charset="-128"/>
              </a:rPr>
              <a:t>demonstrated huge vulnerabilities in Supply Chains</a:t>
            </a:r>
          </a:p>
        </p:txBody>
      </p:sp>
      <p:pic>
        <p:nvPicPr>
          <p:cNvPr id="14" name="Picture 13">
            <a:extLst>
              <a:ext uri="{FF2B5EF4-FFF2-40B4-BE49-F238E27FC236}">
                <a16:creationId xmlns:a16="http://schemas.microsoft.com/office/drawing/2014/main" id="{6E150C43-DEE1-46D1-868E-9ECFE4C8E043}"/>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959281" y="4772124"/>
            <a:ext cx="1490842" cy="1490842"/>
          </a:xfrm>
          <a:prstGeom prst="rect">
            <a:avLst/>
          </a:prstGeom>
        </p:spPr>
      </p:pic>
    </p:spTree>
    <p:extLst>
      <p:ext uri="{BB962C8B-B14F-4D97-AF65-F5344CB8AC3E}">
        <p14:creationId xmlns:p14="http://schemas.microsoft.com/office/powerpoint/2010/main" val="16969251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AP_2017_16x9_white">
  <a:themeElements>
    <a:clrScheme name="SAP_colors_2017">
      <a:dk1>
        <a:srgbClr val="000000"/>
      </a:dk1>
      <a:lt1>
        <a:srgbClr val="FFFFFF"/>
      </a:lt1>
      <a:dk2>
        <a:srgbClr val="CCCCCC"/>
      </a:dk2>
      <a:lt2>
        <a:srgbClr val="999999"/>
      </a:lt2>
      <a:accent1>
        <a:srgbClr val="F0AB00"/>
      </a:accent1>
      <a:accent2>
        <a:srgbClr val="666666"/>
      </a:accent2>
      <a:accent3>
        <a:srgbClr val="008FD3"/>
      </a:accent3>
      <a:accent4>
        <a:srgbClr val="4FB81C"/>
      </a:accent4>
      <a:accent5>
        <a:srgbClr val="E35500"/>
      </a:accent5>
      <a:accent6>
        <a:srgbClr val="970A82"/>
      </a:accent6>
      <a:hlink>
        <a:srgbClr val="008FD3"/>
      </a:hlink>
      <a:folHlink>
        <a:srgbClr val="008FD3"/>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9525">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_2017_16x9_white.potx" id="{09507692-57C8-4E82-A325-C2A287EE40F0}" vid="{EBED01C1-DD25-4F44-B246-2D1B402CEA63}"/>
    </a:ext>
  </a:extLst>
</a:theme>
</file>

<file path=ppt/theme/theme2.xml><?xml version="1.0" encoding="utf-8"?>
<a:theme xmlns:a="http://schemas.openxmlformats.org/drawingml/2006/main" name="SAP 2019 16x9 black and white">
  <a:themeElements>
    <a:clrScheme name="SAP_colors_2018">
      <a:dk1>
        <a:srgbClr val="000000"/>
      </a:dk1>
      <a:lt1>
        <a:srgbClr val="FFFFFF"/>
      </a:lt1>
      <a:dk2>
        <a:srgbClr val="999999"/>
      </a:dk2>
      <a:lt2>
        <a:srgbClr val="CCCCCC"/>
      </a:lt2>
      <a:accent1>
        <a:srgbClr val="F0AB00"/>
      </a:accent1>
      <a:accent2>
        <a:srgbClr val="666666"/>
      </a:accent2>
      <a:accent3>
        <a:srgbClr val="008FD3"/>
      </a:accent3>
      <a:accent4>
        <a:srgbClr val="4FB81C"/>
      </a:accent4>
      <a:accent5>
        <a:srgbClr val="E35500"/>
      </a:accent5>
      <a:accent6>
        <a:srgbClr val="760A85"/>
      </a:accent6>
      <a:hlink>
        <a:srgbClr val="008FD3"/>
      </a:hlink>
      <a:folHlink>
        <a:srgbClr val="008FD3"/>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Presentation1" id="{2E83DA92-898F-411D-9AD6-A3EB18108BD6}" vid="{684F41E8-2CDA-4FE9-A9AD-DF04499C052D}"/>
    </a:ext>
  </a:extLst>
</a:theme>
</file>

<file path=ppt/theme/theme3.xml><?xml version="1.0" encoding="utf-8"?>
<a:theme xmlns:a="http://schemas.openxmlformats.org/drawingml/2006/main" name="SAP 2019 16x9 white">
  <a:themeElements>
    <a:clrScheme name="SAP_colors_2018">
      <a:dk1>
        <a:srgbClr val="000000"/>
      </a:dk1>
      <a:lt1>
        <a:srgbClr val="FFFFFF"/>
      </a:lt1>
      <a:dk2>
        <a:srgbClr val="999999"/>
      </a:dk2>
      <a:lt2>
        <a:srgbClr val="CCCCCC"/>
      </a:lt2>
      <a:accent1>
        <a:srgbClr val="F0AB00"/>
      </a:accent1>
      <a:accent2>
        <a:srgbClr val="666666"/>
      </a:accent2>
      <a:accent3>
        <a:srgbClr val="008FD3"/>
      </a:accent3>
      <a:accent4>
        <a:srgbClr val="4FB81C"/>
      </a:accent4>
      <a:accent5>
        <a:srgbClr val="E35500"/>
      </a:accent5>
      <a:accent6>
        <a:srgbClr val="760A85"/>
      </a:accent6>
      <a:hlink>
        <a:srgbClr val="008FD3"/>
      </a:hlink>
      <a:folHlink>
        <a:srgbClr val="008FD3"/>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Presentation1" id="{0F0DE4AE-4B25-4696-9992-64270CB37F61}" vid="{CFBF233B-4965-47F7-9E55-FF6B22350CE1}"/>
    </a:ext>
  </a:extLst>
</a:theme>
</file>

<file path=ppt/theme/theme4.xml><?xml version="1.0" encoding="utf-8"?>
<a:theme xmlns:a="http://schemas.openxmlformats.org/drawingml/2006/main" name="SAP 2021 16x9 light2">
  <a:themeElements>
    <a:clrScheme name="SAP_colors_2018">
      <a:dk1>
        <a:srgbClr val="000000"/>
      </a:dk1>
      <a:lt1>
        <a:srgbClr val="FFFFFF"/>
      </a:lt1>
      <a:dk2>
        <a:srgbClr val="999999"/>
      </a:dk2>
      <a:lt2>
        <a:srgbClr val="CCCCCC"/>
      </a:lt2>
      <a:accent1>
        <a:srgbClr val="F0AB00"/>
      </a:accent1>
      <a:accent2>
        <a:srgbClr val="666666"/>
      </a:accent2>
      <a:accent3>
        <a:srgbClr val="008FD3"/>
      </a:accent3>
      <a:accent4>
        <a:srgbClr val="4FB81C"/>
      </a:accent4>
      <a:accent5>
        <a:srgbClr val="E35500"/>
      </a:accent5>
      <a:accent6>
        <a:srgbClr val="760A85"/>
      </a:accent6>
      <a:hlink>
        <a:srgbClr val="008FD3"/>
      </a:hlink>
      <a:folHlink>
        <a:srgbClr val="008FD3"/>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_2021_16x9_black.potx" id="{317F0E5E-CAAB-494D-957C-1E8241798E11}" vid="{18850F6C-3616-5A4C-B3D6-A39F143366B8}"/>
    </a:ext>
  </a:extLst>
</a:theme>
</file>

<file path=ppt/theme/theme5.xml><?xml version="1.0" encoding="utf-8"?>
<a:theme xmlns:a="http://schemas.openxmlformats.org/drawingml/2006/main" name="SAP Digital Supply Chain 2021 16x9 white">
  <a:themeElements>
    <a:clrScheme name="SAP_colors_2018">
      <a:dk1>
        <a:srgbClr val="000000"/>
      </a:dk1>
      <a:lt1>
        <a:srgbClr val="FFFFFF"/>
      </a:lt1>
      <a:dk2>
        <a:srgbClr val="999999"/>
      </a:dk2>
      <a:lt2>
        <a:srgbClr val="CCCCCC"/>
      </a:lt2>
      <a:accent1>
        <a:srgbClr val="F0AB00"/>
      </a:accent1>
      <a:accent2>
        <a:srgbClr val="666666"/>
      </a:accent2>
      <a:accent3>
        <a:srgbClr val="008FD3"/>
      </a:accent3>
      <a:accent4>
        <a:srgbClr val="4FB81C"/>
      </a:accent4>
      <a:accent5>
        <a:srgbClr val="E35500"/>
      </a:accent5>
      <a:accent6>
        <a:srgbClr val="760A85"/>
      </a:accent6>
      <a:hlink>
        <a:srgbClr val="008FD3"/>
      </a:hlink>
      <a:folHlink>
        <a:srgbClr val="008FD3"/>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Presentation32" id="{982F67EB-9B7A-7344-9F19-975901844E85}" vid="{6B3DAE08-C260-284F-B0CD-69039E9B0EE1}"/>
    </a:ext>
  </a:extLst>
</a:theme>
</file>

<file path=ppt/theme/theme6.xml><?xml version="1.0" encoding="utf-8"?>
<a:theme xmlns:a="http://schemas.openxmlformats.org/drawingml/2006/main" name="Office Them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Owner xmlns="d0bc0785-a621-403e-abf1-3833fdfa70c1">
      <UserInfo>
        <DisplayName/>
        <AccountId xsi:nil="true"/>
        <AccountType/>
      </UserInfo>
    </Owner>
    <SharedWithUsers xmlns="8c689148-1f84-4d50-8740-d2de4cab2028">
      <UserInfo>
        <DisplayName>Link, Claudius</DisplayName>
        <AccountId>18</AccountId>
        <AccountType/>
      </UserInfo>
      <UserInfo>
        <DisplayName>Metzger, Dominik</DisplayName>
        <AccountId>2017</AccountId>
        <AccountType/>
      </UserInfo>
      <UserInfo>
        <DisplayName>Cressman, Michael</DisplayName>
        <AccountId>20</AccountId>
        <AccountType/>
      </UserInfo>
      <UserInfo>
        <DisplayName>Minge, Joerg</DisplayName>
        <AccountId>17</AccountId>
        <AccountType/>
      </UserInfo>
      <UserInfo>
        <DisplayName>Loelhoeffel Von Loewensprung, Axel</DisplayName>
        <AccountId>2281</AccountId>
        <AccountType/>
      </UserInfo>
      <UserInfo>
        <DisplayName>Horst, Eduard</DisplayName>
        <AccountId>2534</AccountId>
        <AccountType/>
      </UserInfo>
      <UserInfo>
        <DisplayName>Murroni, Filippo</DisplayName>
        <AccountId>1929</AccountId>
        <AccountType/>
      </UserInfo>
      <UserInfo>
        <DisplayName>Karthik Ramu, Sathish</DisplayName>
        <AccountId>113</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Application xmlns="http://www.sap.com/cof/ao/powerpoint/application">
  <com.sap.ip.bi.pioneer>
    <Version>4</Version>
    <AAO_Revision>2.8.800.96347</AAO_Revision>
    <RefreshOnOpen>False</RefreshOnOpen>
    <PlanningModeSetToChangeMode>True</PlanningModeSetToChangeMode>
    <Cleaned>False</Cleaned>
    <ForcePromptOnInitialRefresh>False</ForcePromptOnInitialRefresh>
    <StorePromptsInDocument>True</StorePromptsInDocument>
    <MergeVariables>False</MergeVariables>
    <RefreshPlanningObjectsOnRefreshAll>True</RefreshPlanningObjectsOnRefreshAll>
    <Items/>
  </com.sap.ip.bi.pioneer>
</Application>
</file>

<file path=customXml/item4.xml><?xml version="1.0" encoding="utf-8"?>
<Application xmlns="http://www.sap.com/cof/powerpoint/application">
  <Version>2</Version>
  <Revision>2.8.800.96347</Revision>
</Application>
</file>

<file path=customXml/item5.xml><?xml version="1.0" encoding="utf-8"?>
<ct:contentTypeSchema xmlns:ct="http://schemas.microsoft.com/office/2006/metadata/contentType" xmlns:ma="http://schemas.microsoft.com/office/2006/metadata/properties/metaAttributes" ct:_="" ma:_="" ma:contentTypeName="Document" ma:contentTypeID="0x01010081716851006F3C498F0B52F75861BB52" ma:contentTypeVersion="14" ma:contentTypeDescription="Create a new document." ma:contentTypeScope="" ma:versionID="8c96cb04b5db9b27fee67bdfa0413849">
  <xsd:schema xmlns:xsd="http://www.w3.org/2001/XMLSchema" xmlns:xs="http://www.w3.org/2001/XMLSchema" xmlns:p="http://schemas.microsoft.com/office/2006/metadata/properties" xmlns:ns2="8c689148-1f84-4d50-8740-d2de4cab2028" xmlns:ns3="d0bc0785-a621-403e-abf1-3833fdfa70c1" targetNamespace="http://schemas.microsoft.com/office/2006/metadata/properties" ma:root="true" ma:fieldsID="daf640fa5597c16059826c6f4547bd7d" ns2:_="" ns3:_="">
    <xsd:import namespace="8c689148-1f84-4d50-8740-d2de4cab2028"/>
    <xsd:import namespace="d0bc0785-a621-403e-abf1-3833fdfa70c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Owner"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689148-1f84-4d50-8740-d2de4cab202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bc0785-a621-403e-abf1-3833fdfa70c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Owner" ma:index="14" nillable="true" ma:displayName="Owner" ma:description="Please contact the owner before making structural changes." ma:list="UserInfo" ma:SharePointGroup="0" ma:internalName="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35CA73D-5949-4EFC-B472-1ACD624569EE}">
  <ds:schemaRefs>
    <ds:schemaRef ds:uri="http://schemas.microsoft.com/office/2006/metadata/properties"/>
    <ds:schemaRef ds:uri="http://purl.org/dc/terms/"/>
    <ds:schemaRef ds:uri="http://schemas.openxmlformats.org/package/2006/metadata/core-properties"/>
    <ds:schemaRef ds:uri="http://purl.org/dc/elements/1.1/"/>
    <ds:schemaRef ds:uri="8c689148-1f84-4d50-8740-d2de4cab2028"/>
    <ds:schemaRef ds:uri="http://schemas.microsoft.com/office/2006/documentManagement/types"/>
    <ds:schemaRef ds:uri="http://schemas.microsoft.com/office/infopath/2007/PartnerControls"/>
    <ds:schemaRef ds:uri="d0bc0785-a621-403e-abf1-3833fdfa70c1"/>
    <ds:schemaRef ds:uri="http://www.w3.org/XML/1998/namespace"/>
    <ds:schemaRef ds:uri="http://purl.org/dc/dcmitype/"/>
  </ds:schemaRefs>
</ds:datastoreItem>
</file>

<file path=customXml/itemProps2.xml><?xml version="1.0" encoding="utf-8"?>
<ds:datastoreItem xmlns:ds="http://schemas.openxmlformats.org/officeDocument/2006/customXml" ds:itemID="{71AB3941-9A9D-4B15-9809-2CCD69BDAD83}">
  <ds:schemaRefs>
    <ds:schemaRef ds:uri="http://schemas.microsoft.com/sharepoint/v3/contenttype/forms"/>
  </ds:schemaRefs>
</ds:datastoreItem>
</file>

<file path=customXml/itemProps3.xml><?xml version="1.0" encoding="utf-8"?>
<ds:datastoreItem xmlns:ds="http://schemas.openxmlformats.org/officeDocument/2006/customXml" ds:itemID="{EDA8F1AA-A9CF-49EA-917A-D25B67B337BE}">
  <ds:schemaRefs>
    <ds:schemaRef ds:uri="http://www.sap.com/cof/ao/powerpoint/application"/>
  </ds:schemaRefs>
</ds:datastoreItem>
</file>

<file path=customXml/itemProps4.xml><?xml version="1.0" encoding="utf-8"?>
<ds:datastoreItem xmlns:ds="http://schemas.openxmlformats.org/officeDocument/2006/customXml" ds:itemID="{33CCA4B9-F1E7-4800-8C14-D4747887D500}">
  <ds:schemaRefs>
    <ds:schemaRef ds:uri="http://www.sap.com/cof/powerpoint/application"/>
  </ds:schemaRefs>
</ds:datastoreItem>
</file>

<file path=customXml/itemProps5.xml><?xml version="1.0" encoding="utf-8"?>
<ds:datastoreItem xmlns:ds="http://schemas.openxmlformats.org/officeDocument/2006/customXml" ds:itemID="{029CF734-E4E2-49AC-AA62-38360433AF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689148-1f84-4d50-8740-d2de4cab2028"/>
    <ds:schemaRef ds:uri="d0bc0785-a621-403e-abf1-3833fdfa70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9432</TotalTime>
  <Words>4039</Words>
  <Application>Microsoft Macintosh PowerPoint</Application>
  <PresentationFormat>Custom</PresentationFormat>
  <Paragraphs>383</Paragraphs>
  <Slides>18</Slides>
  <Notes>18</Notes>
  <HiddenSlides>6</HiddenSlides>
  <MMClips>0</MMClips>
  <ScaleCrop>false</ScaleCrop>
  <HeadingPairs>
    <vt:vector size="8" baseType="variant">
      <vt:variant>
        <vt:lpstr>Fonts Used</vt:lpstr>
      </vt:variant>
      <vt:variant>
        <vt:i4>6</vt:i4>
      </vt:variant>
      <vt:variant>
        <vt:lpstr>Theme</vt:lpstr>
      </vt:variant>
      <vt:variant>
        <vt:i4>5</vt:i4>
      </vt:variant>
      <vt:variant>
        <vt:lpstr>Embedded OLE Servers</vt:lpstr>
      </vt:variant>
      <vt:variant>
        <vt:i4>1</vt:i4>
      </vt:variant>
      <vt:variant>
        <vt:lpstr>Slide Titles</vt:lpstr>
      </vt:variant>
      <vt:variant>
        <vt:i4>18</vt:i4>
      </vt:variant>
    </vt:vector>
  </HeadingPairs>
  <TitlesOfParts>
    <vt:vector size="30" baseType="lpstr">
      <vt:lpstr>acumin-pro-extra-condensed</vt:lpstr>
      <vt:lpstr>Arial</vt:lpstr>
      <vt:lpstr>Wingdings</vt:lpstr>
      <vt:lpstr>Courier New</vt:lpstr>
      <vt:lpstr>Symbol</vt:lpstr>
      <vt:lpstr>Wingdings</vt:lpstr>
      <vt:lpstr>SAP_2017_16x9_white</vt:lpstr>
      <vt:lpstr>SAP 2019 16x9 black and white</vt:lpstr>
      <vt:lpstr>SAP 2019 16x9 white</vt:lpstr>
      <vt:lpstr>SAP 2021 16x9 light2</vt:lpstr>
      <vt:lpstr>SAP Digital Supply Chain 2021 16x9 white</vt:lpstr>
      <vt:lpstr>think-cell Slide</vt:lpstr>
      <vt:lpstr>MANAGING SUPPLY CHAIN DISRUPTION Enable resilient, customer-centric, sustainable enterprises </vt:lpstr>
      <vt:lpstr>Businesses are more dependent on each other than ever before</vt:lpstr>
      <vt:lpstr>Your supply chain can be a source of strength or vulnerability</vt:lpstr>
      <vt:lpstr>Your supply chain is a source of strength or vulnerability </vt:lpstr>
      <vt:lpstr>Digitalize your operations and supply chain to fortify your business</vt:lpstr>
      <vt:lpstr>Resilient businesses need digitalized operations and supply chains built for speed and flexibility </vt:lpstr>
      <vt:lpstr>Digital Supply Chains deliver  End-to-End Process Acceleration</vt:lpstr>
      <vt:lpstr>The Impact of Global Disruption The need for a resilient supply chain </vt:lpstr>
      <vt:lpstr>The Impact of Global Disruption | The WHY Volatility Requires Resiliency</vt:lpstr>
      <vt:lpstr>Intelligent is responsiveness</vt:lpstr>
      <vt:lpstr>Evolve to a Resilient Supply Chain with Four Winning Strategies in a Holistic Design to Operate Offering | The How</vt:lpstr>
      <vt:lpstr>Thank you.</vt:lpstr>
      <vt:lpstr>PowerPoint Presentation</vt:lpstr>
      <vt:lpstr>SAP Digital Supply Chain Delivers End-to-End Acceleration</vt:lpstr>
      <vt:lpstr>Further Information</vt:lpstr>
      <vt:lpstr>Glossary</vt:lpstr>
      <vt:lpstr>Companies already starting to adapt supply chains; three models emerge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Tang, Echo</dc:creator>
  <cp:lastModifiedBy>Roetker, Anna Marie</cp:lastModifiedBy>
  <cp:revision>11</cp:revision>
  <cp:lastPrinted>1601-01-01T00:00:00Z</cp:lastPrinted>
  <dcterms:modified xsi:type="dcterms:W3CDTF">2022-02-17T15:32:36Z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0x01010081716851006F3C498F0B52F75861BB52</vt:lpwstr>
  </property>
</Properties>
</file>