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805" r:id="rId2"/>
    <p:sldId id="806" r:id="rId3"/>
    <p:sldId id="807" r:id="rId4"/>
    <p:sldId id="808" r:id="rId5"/>
    <p:sldId id="80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investitwisely.com/put-your-money-where-your-mouth-is/" TargetMode="External"/><Relationship Id="rId1" Type="http://schemas.openxmlformats.org/officeDocument/2006/relationships/image" Target="../media/image1.png"/><Relationship Id="rId6" Type="http://schemas.openxmlformats.org/officeDocument/2006/relationships/hyperlink" Target="http://blogthinkbig.com/europa-necesita-urgentemente-una-llamada-al-despertar-digital/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://ttoes.wordpress.com/2012/01/" TargetMode="External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investitwisely.com/put-your-money-where-your-mouth-is/" TargetMode="External"/><Relationship Id="rId1" Type="http://schemas.openxmlformats.org/officeDocument/2006/relationships/image" Target="../media/image1.png"/><Relationship Id="rId6" Type="http://schemas.openxmlformats.org/officeDocument/2006/relationships/hyperlink" Target="http://blogthinkbig.com/europa-necesita-urgentemente-una-llamada-al-despertar-digital/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://ttoes.wordpress.com/2012/01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7F4766-EF00-7040-9452-7FE7FBC7EF89}" type="doc">
      <dgm:prSet loTypeId="urn:microsoft.com/office/officeart/2005/8/layout/pyramid4" loCatId="" qsTypeId="urn:microsoft.com/office/officeart/2005/8/quickstyle/simple2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BF1F4654-2E43-AC46-840B-BAC4452DFC32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Focus on Technology and Innovation</a:t>
          </a:r>
        </a:p>
      </dgm:t>
    </dgm:pt>
    <dgm:pt modelId="{03C87EF3-9CD8-AB47-AE8C-216C4337E082}" type="parTrans" cxnId="{617275D7-7783-DF47-9F3E-D6636639F91A}">
      <dgm:prSet/>
      <dgm:spPr/>
      <dgm:t>
        <a:bodyPr/>
        <a:lstStyle/>
        <a:p>
          <a:endParaRPr lang="en-US"/>
        </a:p>
      </dgm:t>
    </dgm:pt>
    <dgm:pt modelId="{04901F19-1EEB-3E45-B8A7-F034E72C9D6B}" type="sibTrans" cxnId="{617275D7-7783-DF47-9F3E-D6636639F91A}">
      <dgm:prSet/>
      <dgm:spPr/>
      <dgm:t>
        <a:bodyPr/>
        <a:lstStyle/>
        <a:p>
          <a:endParaRPr lang="en-US"/>
        </a:p>
      </dgm:t>
    </dgm:pt>
    <dgm:pt modelId="{DA4D4B9E-FF5B-D544-9B1B-A922AA3AD645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Program Experience</a:t>
          </a:r>
        </a:p>
      </dgm:t>
    </dgm:pt>
    <dgm:pt modelId="{6B5AD2F7-C759-A142-AF2B-F23887BC5873}" type="parTrans" cxnId="{EAEA3BE0-7220-8949-94C6-36928704802F}">
      <dgm:prSet/>
      <dgm:spPr/>
      <dgm:t>
        <a:bodyPr/>
        <a:lstStyle/>
        <a:p>
          <a:endParaRPr lang="en-US"/>
        </a:p>
      </dgm:t>
    </dgm:pt>
    <dgm:pt modelId="{3A76EE1A-BB4B-2D4D-A1E5-15A948427CA1}" type="sibTrans" cxnId="{EAEA3BE0-7220-8949-94C6-36928704802F}">
      <dgm:prSet/>
      <dgm:spPr/>
      <dgm:t>
        <a:bodyPr/>
        <a:lstStyle/>
        <a:p>
          <a:endParaRPr lang="en-US"/>
        </a:p>
      </dgm:t>
    </dgm:pt>
    <dgm:pt modelId="{3DEF8DAA-DE32-A740-A58E-396D87D403DF}">
      <dgm:prSet phldrT="[Text]" custT="1"/>
      <dgm:spPr/>
      <dgm:t>
        <a:bodyPr/>
        <a:lstStyle/>
        <a:p>
          <a:r>
            <a:rPr lang="en-US" sz="2800" b="1" dirty="0">
              <a:solidFill>
                <a:schemeClr val="tx1"/>
              </a:solidFill>
            </a:rPr>
            <a:t>High ROI</a:t>
          </a:r>
        </a:p>
      </dgm:t>
    </dgm:pt>
    <dgm:pt modelId="{6CCE2611-39BD-B147-A2D2-3009505305D8}" type="parTrans" cxnId="{99AE65D9-03AC-D348-8270-645D0D37DB76}">
      <dgm:prSet/>
      <dgm:spPr/>
      <dgm:t>
        <a:bodyPr/>
        <a:lstStyle/>
        <a:p>
          <a:endParaRPr lang="en-US"/>
        </a:p>
      </dgm:t>
    </dgm:pt>
    <dgm:pt modelId="{B69A561B-B342-EE4A-A91B-533F46680053}" type="sibTrans" cxnId="{99AE65D9-03AC-D348-8270-645D0D37DB76}">
      <dgm:prSet/>
      <dgm:spPr/>
      <dgm:t>
        <a:bodyPr/>
        <a:lstStyle/>
        <a:p>
          <a:endParaRPr lang="en-US"/>
        </a:p>
      </dgm:t>
    </dgm:pt>
    <dgm:pt modelId="{8CDA53BE-5461-6F45-AEB5-1AAA088CC07D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High Engagement</a:t>
          </a:r>
        </a:p>
      </dgm:t>
    </dgm:pt>
    <dgm:pt modelId="{8976F721-FDFD-0644-8C07-83E4A703449B}" type="parTrans" cxnId="{DA5DFE64-08D2-4743-AF14-8F314050B50D}">
      <dgm:prSet/>
      <dgm:spPr/>
      <dgm:t>
        <a:bodyPr/>
        <a:lstStyle/>
        <a:p>
          <a:endParaRPr lang="en-US"/>
        </a:p>
      </dgm:t>
    </dgm:pt>
    <dgm:pt modelId="{8935EA80-86B4-C043-B7C7-7BE1CF40A038}" type="sibTrans" cxnId="{DA5DFE64-08D2-4743-AF14-8F314050B50D}">
      <dgm:prSet/>
      <dgm:spPr/>
      <dgm:t>
        <a:bodyPr/>
        <a:lstStyle/>
        <a:p>
          <a:endParaRPr lang="en-US"/>
        </a:p>
      </dgm:t>
    </dgm:pt>
    <dgm:pt modelId="{A69E977D-1AF4-8146-ABB8-1D265BEA69E6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Experiential Learning</a:t>
          </a:r>
        </a:p>
      </dgm:t>
    </dgm:pt>
    <dgm:pt modelId="{C6E241E0-DEB7-3F43-A363-9D6C7E73F516}" type="parTrans" cxnId="{FA568C00-BFF3-DA41-9D91-CDB753E76B7C}">
      <dgm:prSet/>
      <dgm:spPr/>
      <dgm:t>
        <a:bodyPr/>
        <a:lstStyle/>
        <a:p>
          <a:endParaRPr lang="en-US"/>
        </a:p>
      </dgm:t>
    </dgm:pt>
    <dgm:pt modelId="{1F0731DF-357D-C64D-9504-72D10D5E87CC}" type="sibTrans" cxnId="{FA568C00-BFF3-DA41-9D91-CDB753E76B7C}">
      <dgm:prSet/>
      <dgm:spPr/>
      <dgm:t>
        <a:bodyPr/>
        <a:lstStyle/>
        <a:p>
          <a:endParaRPr lang="en-US"/>
        </a:p>
      </dgm:t>
    </dgm:pt>
    <dgm:pt modelId="{D295E0C5-946C-B04A-9F26-A9DDE501954B}">
      <dgm:prSet phldrT="[Text]"/>
      <dgm:spPr/>
      <dgm:t>
        <a:bodyPr/>
        <a:lstStyle/>
        <a:p>
          <a:r>
            <a:rPr lang="en-US" b="1" dirty="0">
              <a:solidFill>
                <a:schemeClr val="tx1"/>
              </a:solidFill>
            </a:rPr>
            <a:t>Superior Service</a:t>
          </a:r>
        </a:p>
      </dgm:t>
    </dgm:pt>
    <dgm:pt modelId="{3AE1FBD2-41A5-E845-A605-23CDD60E4F62}" type="parTrans" cxnId="{993825BE-09A1-E949-8722-717D546C5B70}">
      <dgm:prSet/>
      <dgm:spPr/>
      <dgm:t>
        <a:bodyPr/>
        <a:lstStyle/>
        <a:p>
          <a:endParaRPr lang="en-US"/>
        </a:p>
      </dgm:t>
    </dgm:pt>
    <dgm:pt modelId="{00CE256E-C471-054A-B98C-2A4A041EDA59}" type="sibTrans" cxnId="{993825BE-09A1-E949-8722-717D546C5B70}">
      <dgm:prSet/>
      <dgm:spPr/>
      <dgm:t>
        <a:bodyPr/>
        <a:lstStyle/>
        <a:p>
          <a:endParaRPr lang="en-US"/>
        </a:p>
      </dgm:t>
    </dgm:pt>
    <dgm:pt modelId="{1FA1BC77-6686-9A49-82AC-AE5F9922E515}">
      <dgm:prSet phldrT="[Text]"/>
      <dgm:spPr>
        <a:solidFill>
          <a:schemeClr val="tx1">
            <a:alpha val="63333"/>
          </a:schemeClr>
        </a:solidFill>
      </dgm:spPr>
      <dgm:t>
        <a:bodyPr/>
        <a:lstStyle/>
        <a:p>
          <a:r>
            <a:rPr lang="en-US" dirty="0"/>
            <a:t>Krannert  Online MBA</a:t>
          </a:r>
        </a:p>
      </dgm:t>
    </dgm:pt>
    <dgm:pt modelId="{1AE1163D-F5C9-904C-A852-EC30A510E318}" type="parTrans" cxnId="{84ED7276-380A-4849-BD2E-87EFB3B1D7B4}">
      <dgm:prSet/>
      <dgm:spPr/>
      <dgm:t>
        <a:bodyPr/>
        <a:lstStyle/>
        <a:p>
          <a:endParaRPr lang="en-US"/>
        </a:p>
      </dgm:t>
    </dgm:pt>
    <dgm:pt modelId="{DBA96AFA-862D-C24D-ABC6-B9ED489FF7BF}" type="sibTrans" cxnId="{84ED7276-380A-4849-BD2E-87EFB3B1D7B4}">
      <dgm:prSet/>
      <dgm:spPr/>
      <dgm:t>
        <a:bodyPr/>
        <a:lstStyle/>
        <a:p>
          <a:endParaRPr lang="en-US"/>
        </a:p>
      </dgm:t>
    </dgm:pt>
    <dgm:pt modelId="{34CFE282-FFC3-E848-821C-1E0625F4D912}" type="pres">
      <dgm:prSet presAssocID="{E37F4766-EF00-7040-9452-7FE7FBC7EF89}" presName="compositeShape" presStyleCnt="0">
        <dgm:presLayoutVars>
          <dgm:chMax val="9"/>
          <dgm:dir/>
          <dgm:resizeHandles val="exact"/>
        </dgm:presLayoutVars>
      </dgm:prSet>
      <dgm:spPr/>
    </dgm:pt>
    <dgm:pt modelId="{5485BAAF-7AF5-6140-A183-B16796FB07D9}" type="pres">
      <dgm:prSet presAssocID="{E37F4766-EF00-7040-9452-7FE7FBC7EF89}" presName="triangle1" presStyleLbl="node1" presStyleIdx="0" presStyleCnt="4">
        <dgm:presLayoutVars>
          <dgm:bulletEnabled val="1"/>
        </dgm:presLayoutVars>
      </dgm:prSet>
      <dgm:spPr/>
    </dgm:pt>
    <dgm:pt modelId="{36BD439A-4915-F94D-8B8B-E8140B20223F}" type="pres">
      <dgm:prSet presAssocID="{E37F4766-EF00-7040-9452-7FE7FBC7EF89}" presName="triangle2" presStyleLbl="node1" presStyleIdx="1" presStyleCnt="4">
        <dgm:presLayoutVars>
          <dgm:bulletEnabled val="1"/>
        </dgm:presLayoutVars>
      </dgm:prSet>
      <dgm:spPr/>
    </dgm:pt>
    <dgm:pt modelId="{90274CDB-322E-4C4B-A02B-DA6BFC649BFE}" type="pres">
      <dgm:prSet presAssocID="{E37F4766-EF00-7040-9452-7FE7FBC7EF89}" presName="triangle3" presStyleLbl="node1" presStyleIdx="2" presStyleCnt="4">
        <dgm:presLayoutVars>
          <dgm:bulletEnabled val="1"/>
        </dgm:presLayoutVars>
      </dgm:prSet>
      <dgm:spPr/>
    </dgm:pt>
    <dgm:pt modelId="{689B0883-BA3A-1547-A8D5-6B2E0C3447DC}" type="pres">
      <dgm:prSet presAssocID="{E37F4766-EF00-7040-9452-7FE7FBC7EF89}" presName="triangle4" presStyleLbl="node1" presStyleIdx="3" presStyleCnt="4">
        <dgm:presLayoutVars>
          <dgm:bulletEnabled val="1"/>
        </dgm:presLayoutVars>
      </dgm:prSet>
      <dgm:spPr/>
    </dgm:pt>
  </dgm:ptLst>
  <dgm:cxnLst>
    <dgm:cxn modelId="{FA568C00-BFF3-DA41-9D91-CDB753E76B7C}" srcId="{DA4D4B9E-FF5B-D544-9B1B-A922AA3AD645}" destId="{A69E977D-1AF4-8146-ABB8-1D265BEA69E6}" srcOrd="0" destOrd="0" parTransId="{C6E241E0-DEB7-3F43-A363-9D6C7E73F516}" sibTransId="{1F0731DF-357D-C64D-9504-72D10D5E87CC}"/>
    <dgm:cxn modelId="{39B48C31-D4BB-CB42-87A0-C43C34BB2F07}" type="presOf" srcId="{8CDA53BE-5461-6F45-AEB5-1AAA088CC07D}" destId="{36BD439A-4915-F94D-8B8B-E8140B20223F}" srcOrd="0" destOrd="2" presId="urn:microsoft.com/office/officeart/2005/8/layout/pyramid4"/>
    <dgm:cxn modelId="{1028D03F-5895-1E43-AF97-25DDE6879B4B}" type="presOf" srcId="{3DEF8DAA-DE32-A740-A58E-396D87D403DF}" destId="{689B0883-BA3A-1547-A8D5-6B2E0C3447DC}" srcOrd="0" destOrd="0" presId="urn:microsoft.com/office/officeart/2005/8/layout/pyramid4"/>
    <dgm:cxn modelId="{DA5DFE64-08D2-4743-AF14-8F314050B50D}" srcId="{DA4D4B9E-FF5B-D544-9B1B-A922AA3AD645}" destId="{8CDA53BE-5461-6F45-AEB5-1AAA088CC07D}" srcOrd="1" destOrd="0" parTransId="{8976F721-FDFD-0644-8C07-83E4A703449B}" sibTransId="{8935EA80-86B4-C043-B7C7-7BE1CF40A038}"/>
    <dgm:cxn modelId="{9BA31E4A-DA66-F941-B215-A1957290AF41}" type="presOf" srcId="{DA4D4B9E-FF5B-D544-9B1B-A922AA3AD645}" destId="{36BD439A-4915-F94D-8B8B-E8140B20223F}" srcOrd="0" destOrd="0" presId="urn:microsoft.com/office/officeart/2005/8/layout/pyramid4"/>
    <dgm:cxn modelId="{7CD9504A-9BDA-004D-A999-C9B2CCFC5E43}" type="presOf" srcId="{BF1F4654-2E43-AC46-840B-BAC4452DFC32}" destId="{5485BAAF-7AF5-6140-A183-B16796FB07D9}" srcOrd="0" destOrd="0" presId="urn:microsoft.com/office/officeart/2005/8/layout/pyramid4"/>
    <dgm:cxn modelId="{84ED7276-380A-4849-BD2E-87EFB3B1D7B4}" srcId="{E37F4766-EF00-7040-9452-7FE7FBC7EF89}" destId="{1FA1BC77-6686-9A49-82AC-AE5F9922E515}" srcOrd="2" destOrd="0" parTransId="{1AE1163D-F5C9-904C-A852-EC30A510E318}" sibTransId="{DBA96AFA-862D-C24D-ABC6-B9ED489FF7BF}"/>
    <dgm:cxn modelId="{C71AB985-0B11-4448-AA3C-E8D9D23116EA}" type="presOf" srcId="{A69E977D-1AF4-8146-ABB8-1D265BEA69E6}" destId="{36BD439A-4915-F94D-8B8B-E8140B20223F}" srcOrd="0" destOrd="1" presId="urn:microsoft.com/office/officeart/2005/8/layout/pyramid4"/>
    <dgm:cxn modelId="{E3FAF89F-97A8-1149-852F-3A4F1FADC419}" type="presOf" srcId="{D295E0C5-946C-B04A-9F26-A9DDE501954B}" destId="{36BD439A-4915-F94D-8B8B-E8140B20223F}" srcOrd="0" destOrd="3" presId="urn:microsoft.com/office/officeart/2005/8/layout/pyramid4"/>
    <dgm:cxn modelId="{840CD4B3-3C04-4844-BABA-492DCAAE8A01}" type="presOf" srcId="{1FA1BC77-6686-9A49-82AC-AE5F9922E515}" destId="{90274CDB-322E-4C4B-A02B-DA6BFC649BFE}" srcOrd="0" destOrd="0" presId="urn:microsoft.com/office/officeart/2005/8/layout/pyramid4"/>
    <dgm:cxn modelId="{993825BE-09A1-E949-8722-717D546C5B70}" srcId="{DA4D4B9E-FF5B-D544-9B1B-A922AA3AD645}" destId="{D295E0C5-946C-B04A-9F26-A9DDE501954B}" srcOrd="2" destOrd="0" parTransId="{3AE1FBD2-41A5-E845-A605-23CDD60E4F62}" sibTransId="{00CE256E-C471-054A-B98C-2A4A041EDA59}"/>
    <dgm:cxn modelId="{617275D7-7783-DF47-9F3E-D6636639F91A}" srcId="{E37F4766-EF00-7040-9452-7FE7FBC7EF89}" destId="{BF1F4654-2E43-AC46-840B-BAC4452DFC32}" srcOrd="0" destOrd="0" parTransId="{03C87EF3-9CD8-AB47-AE8C-216C4337E082}" sibTransId="{04901F19-1EEB-3E45-B8A7-F034E72C9D6B}"/>
    <dgm:cxn modelId="{99AE65D9-03AC-D348-8270-645D0D37DB76}" srcId="{E37F4766-EF00-7040-9452-7FE7FBC7EF89}" destId="{3DEF8DAA-DE32-A740-A58E-396D87D403DF}" srcOrd="3" destOrd="0" parTransId="{6CCE2611-39BD-B147-A2D2-3009505305D8}" sibTransId="{B69A561B-B342-EE4A-A91B-533F46680053}"/>
    <dgm:cxn modelId="{EAEA3BE0-7220-8949-94C6-36928704802F}" srcId="{E37F4766-EF00-7040-9452-7FE7FBC7EF89}" destId="{DA4D4B9E-FF5B-D544-9B1B-A922AA3AD645}" srcOrd="1" destOrd="0" parTransId="{6B5AD2F7-C759-A142-AF2B-F23887BC5873}" sibTransId="{3A76EE1A-BB4B-2D4D-A1E5-15A948427CA1}"/>
    <dgm:cxn modelId="{9A5728F4-23C5-8E45-A2A3-D993ADF81636}" type="presOf" srcId="{E37F4766-EF00-7040-9452-7FE7FBC7EF89}" destId="{34CFE282-FFC3-E848-821C-1E0625F4D912}" srcOrd="0" destOrd="0" presId="urn:microsoft.com/office/officeart/2005/8/layout/pyramid4"/>
    <dgm:cxn modelId="{FC0812BC-72EE-4542-A676-7A6FB315365A}" type="presParOf" srcId="{34CFE282-FFC3-E848-821C-1E0625F4D912}" destId="{5485BAAF-7AF5-6140-A183-B16796FB07D9}" srcOrd="0" destOrd="0" presId="urn:microsoft.com/office/officeart/2005/8/layout/pyramid4"/>
    <dgm:cxn modelId="{9525B47D-D9CE-D04E-A905-68900E852B30}" type="presParOf" srcId="{34CFE282-FFC3-E848-821C-1E0625F4D912}" destId="{36BD439A-4915-F94D-8B8B-E8140B20223F}" srcOrd="1" destOrd="0" presId="urn:microsoft.com/office/officeart/2005/8/layout/pyramid4"/>
    <dgm:cxn modelId="{DCF61F05-0116-F64A-A57C-98D3B31ECA60}" type="presParOf" srcId="{34CFE282-FFC3-E848-821C-1E0625F4D912}" destId="{90274CDB-322E-4C4B-A02B-DA6BFC649BFE}" srcOrd="2" destOrd="0" presId="urn:microsoft.com/office/officeart/2005/8/layout/pyramid4"/>
    <dgm:cxn modelId="{1C7B84CB-B76C-034F-B4F2-63DCC97993A5}" type="presParOf" srcId="{34CFE282-FFC3-E848-821C-1E0625F4D912}" destId="{689B0883-BA3A-1547-A8D5-6B2E0C3447DC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9C406E-3B6D-4AC1-8E57-594E1A3CEF53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267CF29-F68D-4674-9EEA-3F14D06FFA72}">
      <dgm:prSet phldrT="[Text]"/>
      <dgm:spPr/>
      <dgm:t>
        <a:bodyPr/>
        <a:lstStyle/>
        <a:p>
          <a:r>
            <a:rPr lang="en-US" dirty="0"/>
            <a:t>Fall Core	</a:t>
          </a:r>
        </a:p>
      </dgm:t>
    </dgm:pt>
    <dgm:pt modelId="{020873BC-D16D-4585-9F4F-CAED370C522D}" type="parTrans" cxnId="{9812020D-3C1B-493E-8C8F-896BAD7911FB}">
      <dgm:prSet/>
      <dgm:spPr/>
      <dgm:t>
        <a:bodyPr/>
        <a:lstStyle/>
        <a:p>
          <a:endParaRPr lang="en-US"/>
        </a:p>
      </dgm:t>
    </dgm:pt>
    <dgm:pt modelId="{F166BBA1-53C1-408C-B842-F3F69F5111A0}" type="sibTrans" cxnId="{9812020D-3C1B-493E-8C8F-896BAD7911FB}">
      <dgm:prSet/>
      <dgm:spPr/>
      <dgm:t>
        <a:bodyPr/>
        <a:lstStyle/>
        <a:p>
          <a:endParaRPr lang="en-US"/>
        </a:p>
      </dgm:t>
    </dgm:pt>
    <dgm:pt modelId="{B0A7BDDD-5F16-41ED-92CE-023C346989A4}">
      <dgm:prSet phldrT="[Text]"/>
      <dgm:spPr/>
      <dgm:t>
        <a:bodyPr/>
        <a:lstStyle/>
        <a:p>
          <a:r>
            <a:rPr lang="en-US" dirty="0"/>
            <a:t>Spring Core</a:t>
          </a:r>
        </a:p>
      </dgm:t>
    </dgm:pt>
    <dgm:pt modelId="{0641861C-6CC1-4AA0-98D1-A6286459F154}" type="parTrans" cxnId="{BC434F39-71A2-4234-B702-E240F113358C}">
      <dgm:prSet/>
      <dgm:spPr/>
      <dgm:t>
        <a:bodyPr/>
        <a:lstStyle/>
        <a:p>
          <a:endParaRPr lang="en-US"/>
        </a:p>
      </dgm:t>
    </dgm:pt>
    <dgm:pt modelId="{F8A08D2B-F015-41A1-BDDA-33E3C6BDECEE}" type="sibTrans" cxnId="{BC434F39-71A2-4234-B702-E240F113358C}">
      <dgm:prSet/>
      <dgm:spPr/>
      <dgm:t>
        <a:bodyPr/>
        <a:lstStyle/>
        <a:p>
          <a:endParaRPr lang="en-US"/>
        </a:p>
      </dgm:t>
    </dgm:pt>
    <dgm:pt modelId="{9C53C952-8B04-4BA1-AC1D-7C2949B465B9}">
      <dgm:prSet phldrT="[Text]"/>
      <dgm:spPr/>
      <dgm:t>
        <a:bodyPr/>
        <a:lstStyle/>
        <a:p>
          <a:r>
            <a:rPr lang="en-US" dirty="0"/>
            <a:t>Summer Core</a:t>
          </a:r>
        </a:p>
      </dgm:t>
    </dgm:pt>
    <dgm:pt modelId="{6C065DF1-6553-4047-A0E9-4611AB41353A}" type="parTrans" cxnId="{137F4F7C-649C-4F28-BCA3-DED3805F94D8}">
      <dgm:prSet/>
      <dgm:spPr/>
      <dgm:t>
        <a:bodyPr/>
        <a:lstStyle/>
        <a:p>
          <a:endParaRPr lang="en-US"/>
        </a:p>
      </dgm:t>
    </dgm:pt>
    <dgm:pt modelId="{E29E94A9-7E8E-429F-AA49-3525D4E58D25}" type="sibTrans" cxnId="{137F4F7C-649C-4F28-BCA3-DED3805F94D8}">
      <dgm:prSet/>
      <dgm:spPr/>
      <dgm:t>
        <a:bodyPr/>
        <a:lstStyle/>
        <a:p>
          <a:endParaRPr lang="en-US"/>
        </a:p>
      </dgm:t>
    </dgm:pt>
    <dgm:pt modelId="{D6973CE1-9E3A-4C60-BFFC-692750A2E5E2}" type="pres">
      <dgm:prSet presAssocID="{4F9C406E-3B6D-4AC1-8E57-594E1A3CEF53}" presName="cycle" presStyleCnt="0">
        <dgm:presLayoutVars>
          <dgm:dir/>
          <dgm:resizeHandles val="exact"/>
        </dgm:presLayoutVars>
      </dgm:prSet>
      <dgm:spPr/>
    </dgm:pt>
    <dgm:pt modelId="{714BE3D8-E142-4DCF-A796-6FABCEE3755F}" type="pres">
      <dgm:prSet presAssocID="{2267CF29-F68D-4674-9EEA-3F14D06FFA72}" presName="node" presStyleLbl="node1" presStyleIdx="0" presStyleCnt="3">
        <dgm:presLayoutVars>
          <dgm:bulletEnabled val="1"/>
        </dgm:presLayoutVars>
      </dgm:prSet>
      <dgm:spPr/>
    </dgm:pt>
    <dgm:pt modelId="{4DEB9B9C-8111-44AB-A279-57AE755F82B6}" type="pres">
      <dgm:prSet presAssocID="{2267CF29-F68D-4674-9EEA-3F14D06FFA72}" presName="spNode" presStyleCnt="0"/>
      <dgm:spPr/>
    </dgm:pt>
    <dgm:pt modelId="{4193DD02-2EA2-41F5-848B-CD5386A2CAA1}" type="pres">
      <dgm:prSet presAssocID="{F166BBA1-53C1-408C-B842-F3F69F5111A0}" presName="sibTrans" presStyleLbl="sibTrans1D1" presStyleIdx="0" presStyleCnt="3"/>
      <dgm:spPr/>
    </dgm:pt>
    <dgm:pt modelId="{DA41358A-3866-410F-8B9D-8C10D96F243E}" type="pres">
      <dgm:prSet presAssocID="{B0A7BDDD-5F16-41ED-92CE-023C346989A4}" presName="node" presStyleLbl="node1" presStyleIdx="1" presStyleCnt="3">
        <dgm:presLayoutVars>
          <dgm:bulletEnabled val="1"/>
        </dgm:presLayoutVars>
      </dgm:prSet>
      <dgm:spPr/>
    </dgm:pt>
    <dgm:pt modelId="{D87DE9CA-3628-4C44-9CD2-23F34BCD58B7}" type="pres">
      <dgm:prSet presAssocID="{B0A7BDDD-5F16-41ED-92CE-023C346989A4}" presName="spNode" presStyleCnt="0"/>
      <dgm:spPr/>
    </dgm:pt>
    <dgm:pt modelId="{598B0785-4D14-4552-B0BF-A8466E895D29}" type="pres">
      <dgm:prSet presAssocID="{F8A08D2B-F015-41A1-BDDA-33E3C6BDECEE}" presName="sibTrans" presStyleLbl="sibTrans1D1" presStyleIdx="1" presStyleCnt="3"/>
      <dgm:spPr/>
    </dgm:pt>
    <dgm:pt modelId="{4B757F8E-008B-43C4-9499-CEC2405F2352}" type="pres">
      <dgm:prSet presAssocID="{9C53C952-8B04-4BA1-AC1D-7C2949B465B9}" presName="node" presStyleLbl="node1" presStyleIdx="2" presStyleCnt="3">
        <dgm:presLayoutVars>
          <dgm:bulletEnabled val="1"/>
        </dgm:presLayoutVars>
      </dgm:prSet>
      <dgm:spPr/>
    </dgm:pt>
    <dgm:pt modelId="{D24EE1B7-D506-4D2E-B265-55B3BFE1EE8E}" type="pres">
      <dgm:prSet presAssocID="{9C53C952-8B04-4BA1-AC1D-7C2949B465B9}" presName="spNode" presStyleCnt="0"/>
      <dgm:spPr/>
    </dgm:pt>
    <dgm:pt modelId="{F45D35FD-3500-44AB-B777-C60272697E5D}" type="pres">
      <dgm:prSet presAssocID="{E29E94A9-7E8E-429F-AA49-3525D4E58D25}" presName="sibTrans" presStyleLbl="sibTrans1D1" presStyleIdx="2" presStyleCnt="3"/>
      <dgm:spPr/>
    </dgm:pt>
  </dgm:ptLst>
  <dgm:cxnLst>
    <dgm:cxn modelId="{E4940508-8847-406B-B556-C5C24BC0C749}" type="presOf" srcId="{E29E94A9-7E8E-429F-AA49-3525D4E58D25}" destId="{F45D35FD-3500-44AB-B777-C60272697E5D}" srcOrd="0" destOrd="0" presId="urn:microsoft.com/office/officeart/2005/8/layout/cycle5"/>
    <dgm:cxn modelId="{9812020D-3C1B-493E-8C8F-896BAD7911FB}" srcId="{4F9C406E-3B6D-4AC1-8E57-594E1A3CEF53}" destId="{2267CF29-F68D-4674-9EEA-3F14D06FFA72}" srcOrd="0" destOrd="0" parTransId="{020873BC-D16D-4585-9F4F-CAED370C522D}" sibTransId="{F166BBA1-53C1-408C-B842-F3F69F5111A0}"/>
    <dgm:cxn modelId="{1239550F-6494-4843-A795-486303DBD19F}" type="presOf" srcId="{B0A7BDDD-5F16-41ED-92CE-023C346989A4}" destId="{DA41358A-3866-410F-8B9D-8C10D96F243E}" srcOrd="0" destOrd="0" presId="urn:microsoft.com/office/officeart/2005/8/layout/cycle5"/>
    <dgm:cxn modelId="{5215E031-EAE3-415C-B51B-34BE80418284}" type="presOf" srcId="{2267CF29-F68D-4674-9EEA-3F14D06FFA72}" destId="{714BE3D8-E142-4DCF-A796-6FABCEE3755F}" srcOrd="0" destOrd="0" presId="urn:microsoft.com/office/officeart/2005/8/layout/cycle5"/>
    <dgm:cxn modelId="{13C8E637-BD80-4A59-ACFD-F66CB298E14A}" type="presOf" srcId="{4F9C406E-3B6D-4AC1-8E57-594E1A3CEF53}" destId="{D6973CE1-9E3A-4C60-BFFC-692750A2E5E2}" srcOrd="0" destOrd="0" presId="urn:microsoft.com/office/officeart/2005/8/layout/cycle5"/>
    <dgm:cxn modelId="{BC434F39-71A2-4234-B702-E240F113358C}" srcId="{4F9C406E-3B6D-4AC1-8E57-594E1A3CEF53}" destId="{B0A7BDDD-5F16-41ED-92CE-023C346989A4}" srcOrd="1" destOrd="0" parTransId="{0641861C-6CC1-4AA0-98D1-A6286459F154}" sibTransId="{F8A08D2B-F015-41A1-BDDA-33E3C6BDECEE}"/>
    <dgm:cxn modelId="{BEB27E5D-3DE3-45A4-A0CD-379D2B045867}" type="presOf" srcId="{F8A08D2B-F015-41A1-BDDA-33E3C6BDECEE}" destId="{598B0785-4D14-4552-B0BF-A8466E895D29}" srcOrd="0" destOrd="0" presId="urn:microsoft.com/office/officeart/2005/8/layout/cycle5"/>
    <dgm:cxn modelId="{79242C7B-C4FD-4654-AA04-C2E04B265F1E}" type="presOf" srcId="{F166BBA1-53C1-408C-B842-F3F69F5111A0}" destId="{4193DD02-2EA2-41F5-848B-CD5386A2CAA1}" srcOrd="0" destOrd="0" presId="urn:microsoft.com/office/officeart/2005/8/layout/cycle5"/>
    <dgm:cxn modelId="{137F4F7C-649C-4F28-BCA3-DED3805F94D8}" srcId="{4F9C406E-3B6D-4AC1-8E57-594E1A3CEF53}" destId="{9C53C952-8B04-4BA1-AC1D-7C2949B465B9}" srcOrd="2" destOrd="0" parTransId="{6C065DF1-6553-4047-A0E9-4611AB41353A}" sibTransId="{E29E94A9-7E8E-429F-AA49-3525D4E58D25}"/>
    <dgm:cxn modelId="{A516719F-022F-4E4C-BC53-6EE4E3F8BB84}" type="presOf" srcId="{9C53C952-8B04-4BA1-AC1D-7C2949B465B9}" destId="{4B757F8E-008B-43C4-9499-CEC2405F2352}" srcOrd="0" destOrd="0" presId="urn:microsoft.com/office/officeart/2005/8/layout/cycle5"/>
    <dgm:cxn modelId="{3DE66F71-8E1E-4F71-8F53-0D6874681D2C}" type="presParOf" srcId="{D6973CE1-9E3A-4C60-BFFC-692750A2E5E2}" destId="{714BE3D8-E142-4DCF-A796-6FABCEE3755F}" srcOrd="0" destOrd="0" presId="urn:microsoft.com/office/officeart/2005/8/layout/cycle5"/>
    <dgm:cxn modelId="{BF6CDFC2-FA8A-47CF-8DD6-62799B21327F}" type="presParOf" srcId="{D6973CE1-9E3A-4C60-BFFC-692750A2E5E2}" destId="{4DEB9B9C-8111-44AB-A279-57AE755F82B6}" srcOrd="1" destOrd="0" presId="urn:microsoft.com/office/officeart/2005/8/layout/cycle5"/>
    <dgm:cxn modelId="{6B7B0F94-A486-463D-971B-093D8857E9DC}" type="presParOf" srcId="{D6973CE1-9E3A-4C60-BFFC-692750A2E5E2}" destId="{4193DD02-2EA2-41F5-848B-CD5386A2CAA1}" srcOrd="2" destOrd="0" presId="urn:microsoft.com/office/officeart/2005/8/layout/cycle5"/>
    <dgm:cxn modelId="{E1209768-804E-43C3-A457-383C63DCA200}" type="presParOf" srcId="{D6973CE1-9E3A-4C60-BFFC-692750A2E5E2}" destId="{DA41358A-3866-410F-8B9D-8C10D96F243E}" srcOrd="3" destOrd="0" presId="urn:microsoft.com/office/officeart/2005/8/layout/cycle5"/>
    <dgm:cxn modelId="{E93FAF03-3738-4A3A-A3B7-14207A8C2196}" type="presParOf" srcId="{D6973CE1-9E3A-4C60-BFFC-692750A2E5E2}" destId="{D87DE9CA-3628-4C44-9CD2-23F34BCD58B7}" srcOrd="4" destOrd="0" presId="urn:microsoft.com/office/officeart/2005/8/layout/cycle5"/>
    <dgm:cxn modelId="{A2321DEA-5B9B-49AA-8EA8-4EAEE0D2E501}" type="presParOf" srcId="{D6973CE1-9E3A-4C60-BFFC-692750A2E5E2}" destId="{598B0785-4D14-4552-B0BF-A8466E895D29}" srcOrd="5" destOrd="0" presId="urn:microsoft.com/office/officeart/2005/8/layout/cycle5"/>
    <dgm:cxn modelId="{1C282CA3-4C30-4654-9E48-4F013A8F6076}" type="presParOf" srcId="{D6973CE1-9E3A-4C60-BFFC-692750A2E5E2}" destId="{4B757F8E-008B-43C4-9499-CEC2405F2352}" srcOrd="6" destOrd="0" presId="urn:microsoft.com/office/officeart/2005/8/layout/cycle5"/>
    <dgm:cxn modelId="{EBE97FC0-6C90-4C3B-BA7F-AE788A98F33D}" type="presParOf" srcId="{D6973CE1-9E3A-4C60-BFFC-692750A2E5E2}" destId="{D24EE1B7-D506-4D2E-B265-55B3BFE1EE8E}" srcOrd="7" destOrd="0" presId="urn:microsoft.com/office/officeart/2005/8/layout/cycle5"/>
    <dgm:cxn modelId="{06D114C7-A6DC-4E05-85C0-1EB891626374}" type="presParOf" srcId="{D6973CE1-9E3A-4C60-BFFC-692750A2E5E2}" destId="{F45D35FD-3500-44AB-B777-C60272697E5D}" srcOrd="8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46AFA5-FB5F-4A97-8D67-63F364178FF7}" type="doc">
      <dgm:prSet loTypeId="urn:microsoft.com/office/officeart/2005/8/layout/vList3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9586CC-136C-4967-81F2-FAA713F3DE53}">
      <dgm:prSet phldrT="[Text]"/>
      <dgm:spPr/>
      <dgm:t>
        <a:bodyPr/>
        <a:lstStyle/>
        <a:p>
          <a:r>
            <a:rPr lang="en-US" dirty="0"/>
            <a:t>Business Analytics</a:t>
          </a:r>
        </a:p>
      </dgm:t>
    </dgm:pt>
    <dgm:pt modelId="{D0B0CDCA-6188-40B0-999D-9DC479182889}" type="parTrans" cxnId="{ECB48A72-FAE0-4706-80FF-22CDB046D850}">
      <dgm:prSet/>
      <dgm:spPr/>
      <dgm:t>
        <a:bodyPr/>
        <a:lstStyle/>
        <a:p>
          <a:endParaRPr lang="en-US"/>
        </a:p>
      </dgm:t>
    </dgm:pt>
    <dgm:pt modelId="{656640F4-6EEB-483C-8330-E6B2F3806671}" type="sibTrans" cxnId="{ECB48A72-FAE0-4706-80FF-22CDB046D850}">
      <dgm:prSet/>
      <dgm:spPr/>
      <dgm:t>
        <a:bodyPr/>
        <a:lstStyle/>
        <a:p>
          <a:endParaRPr lang="en-US"/>
        </a:p>
      </dgm:t>
    </dgm:pt>
    <dgm:pt modelId="{1681A8A6-285D-405A-9CA2-3D13DBC32A5F}">
      <dgm:prSet phldrT="[Text]"/>
      <dgm:spPr/>
      <dgm:t>
        <a:bodyPr/>
        <a:lstStyle/>
        <a:p>
          <a:r>
            <a:rPr lang="en-US" dirty="0"/>
            <a:t>Leadership, Negotiation, and Change Management</a:t>
          </a:r>
        </a:p>
      </dgm:t>
    </dgm:pt>
    <dgm:pt modelId="{87EAA3AB-0B50-4EB1-83AE-7C790AC427CC}" type="parTrans" cxnId="{27E42140-05C2-4113-B0CA-94F8BE0BA6C8}">
      <dgm:prSet/>
      <dgm:spPr/>
      <dgm:t>
        <a:bodyPr/>
        <a:lstStyle/>
        <a:p>
          <a:endParaRPr lang="en-US"/>
        </a:p>
      </dgm:t>
    </dgm:pt>
    <dgm:pt modelId="{628E5CCB-E925-4FD2-9E8B-BB3EBED3EEEC}" type="sibTrans" cxnId="{27E42140-05C2-4113-B0CA-94F8BE0BA6C8}">
      <dgm:prSet/>
      <dgm:spPr/>
      <dgm:t>
        <a:bodyPr/>
        <a:lstStyle/>
        <a:p>
          <a:endParaRPr lang="en-US"/>
        </a:p>
      </dgm:t>
    </dgm:pt>
    <dgm:pt modelId="{85D0C4F6-D095-45EB-9FCA-7AD168FC434E}">
      <dgm:prSet/>
      <dgm:spPr/>
      <dgm:t>
        <a:bodyPr/>
        <a:lstStyle/>
        <a:p>
          <a:r>
            <a:rPr lang="en-US"/>
            <a:t>Innovation and Technology Commercialization</a:t>
          </a:r>
          <a:endParaRPr lang="en-US" dirty="0"/>
        </a:p>
      </dgm:t>
    </dgm:pt>
    <dgm:pt modelId="{C47BA3C3-3E4D-4F30-9FA3-18F9CF75DA85}" type="parTrans" cxnId="{F843DE92-F7AC-46AB-AD32-92F8049DFCCD}">
      <dgm:prSet/>
      <dgm:spPr/>
      <dgm:t>
        <a:bodyPr/>
        <a:lstStyle/>
        <a:p>
          <a:endParaRPr lang="en-US"/>
        </a:p>
      </dgm:t>
    </dgm:pt>
    <dgm:pt modelId="{D0593644-E963-4EF7-A20D-B5EF6380882B}" type="sibTrans" cxnId="{F843DE92-F7AC-46AB-AD32-92F8049DFCCD}">
      <dgm:prSet/>
      <dgm:spPr/>
      <dgm:t>
        <a:bodyPr/>
        <a:lstStyle/>
        <a:p>
          <a:endParaRPr lang="en-US"/>
        </a:p>
      </dgm:t>
    </dgm:pt>
    <dgm:pt modelId="{8E589BCE-F292-4F56-B1FE-A021FAFFDA92}" type="pres">
      <dgm:prSet presAssocID="{6946AFA5-FB5F-4A97-8D67-63F364178FF7}" presName="linearFlow" presStyleCnt="0">
        <dgm:presLayoutVars>
          <dgm:dir/>
          <dgm:resizeHandles val="exact"/>
        </dgm:presLayoutVars>
      </dgm:prSet>
      <dgm:spPr/>
    </dgm:pt>
    <dgm:pt modelId="{62DDDF53-48EA-4028-A814-6940767AE0F5}" type="pres">
      <dgm:prSet presAssocID="{769586CC-136C-4967-81F2-FAA713F3DE53}" presName="composite" presStyleCnt="0"/>
      <dgm:spPr/>
    </dgm:pt>
    <dgm:pt modelId="{0147F7EC-0DE2-4EE6-AC1B-F1FA8F97047E}" type="pres">
      <dgm:prSet presAssocID="{769586CC-136C-4967-81F2-FAA713F3DE53}" presName="imgShp" presStyleLbl="fgImgPlace1" presStyleIdx="0" presStyleCnt="3" custScaleX="69353" custScaleY="7642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rcRect/>
          <a:stretch>
            <a:fillRect t="-2000" b="-2000"/>
          </a:stretch>
        </a:blipFill>
      </dgm:spPr>
    </dgm:pt>
    <dgm:pt modelId="{8C16540F-2592-47BA-B836-1FA3C2780E03}" type="pres">
      <dgm:prSet presAssocID="{769586CC-136C-4967-81F2-FAA713F3DE53}" presName="txShp" presStyleLbl="node1" presStyleIdx="0" presStyleCnt="3">
        <dgm:presLayoutVars>
          <dgm:bulletEnabled val="1"/>
        </dgm:presLayoutVars>
      </dgm:prSet>
      <dgm:spPr/>
    </dgm:pt>
    <dgm:pt modelId="{E7634349-60F5-49BB-A255-D8D5659017BE}" type="pres">
      <dgm:prSet presAssocID="{656640F4-6EEB-483C-8330-E6B2F3806671}" presName="spacing" presStyleCnt="0"/>
      <dgm:spPr/>
    </dgm:pt>
    <dgm:pt modelId="{304CFC44-13B3-417D-9902-10ED0B1D2E2A}" type="pres">
      <dgm:prSet presAssocID="{1681A8A6-285D-405A-9CA2-3D13DBC32A5F}" presName="composite" presStyleCnt="0"/>
      <dgm:spPr/>
    </dgm:pt>
    <dgm:pt modelId="{6367B14E-7CB0-4F09-9527-184CF6382797}" type="pres">
      <dgm:prSet presAssocID="{1681A8A6-285D-405A-9CA2-3D13DBC32A5F}" presName="imgShp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l="-15000" r="-15000"/>
          </a:stretch>
        </a:blipFill>
      </dgm:spPr>
    </dgm:pt>
    <dgm:pt modelId="{B00F8AD7-D77A-498D-BF36-14E99435ECB6}" type="pres">
      <dgm:prSet presAssocID="{1681A8A6-285D-405A-9CA2-3D13DBC32A5F}" presName="txShp" presStyleLbl="node1" presStyleIdx="1" presStyleCnt="3">
        <dgm:presLayoutVars>
          <dgm:bulletEnabled val="1"/>
        </dgm:presLayoutVars>
      </dgm:prSet>
      <dgm:spPr/>
    </dgm:pt>
    <dgm:pt modelId="{76065143-40C4-4237-9EB9-B4A36C3BF1D4}" type="pres">
      <dgm:prSet presAssocID="{628E5CCB-E925-4FD2-9E8B-BB3EBED3EEEC}" presName="spacing" presStyleCnt="0"/>
      <dgm:spPr/>
    </dgm:pt>
    <dgm:pt modelId="{FF802A2C-85E4-48B5-A949-871BE0BEADB9}" type="pres">
      <dgm:prSet presAssocID="{85D0C4F6-D095-45EB-9FCA-7AD168FC434E}" presName="composite" presStyleCnt="0"/>
      <dgm:spPr/>
    </dgm:pt>
    <dgm:pt modelId="{BD90FD6E-6ECC-4FC2-AFF9-D737732FE698}" type="pres">
      <dgm:prSet presAssocID="{85D0C4F6-D095-45EB-9FCA-7AD168FC434E}" presName="imgShp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l="-25000" r="-25000"/>
          </a:stretch>
        </a:blipFill>
      </dgm:spPr>
    </dgm:pt>
    <dgm:pt modelId="{4496F8E7-8AED-4F9F-85C8-D3E51B7D280D}" type="pres">
      <dgm:prSet presAssocID="{85D0C4F6-D095-45EB-9FCA-7AD168FC434E}" presName="txShp" presStyleLbl="node1" presStyleIdx="2" presStyleCnt="3">
        <dgm:presLayoutVars>
          <dgm:bulletEnabled val="1"/>
        </dgm:presLayoutVars>
      </dgm:prSet>
      <dgm:spPr/>
    </dgm:pt>
  </dgm:ptLst>
  <dgm:cxnLst>
    <dgm:cxn modelId="{27E42140-05C2-4113-B0CA-94F8BE0BA6C8}" srcId="{6946AFA5-FB5F-4A97-8D67-63F364178FF7}" destId="{1681A8A6-285D-405A-9CA2-3D13DBC32A5F}" srcOrd="1" destOrd="0" parTransId="{87EAA3AB-0B50-4EB1-83AE-7C790AC427CC}" sibTransId="{628E5CCB-E925-4FD2-9E8B-BB3EBED3EEEC}"/>
    <dgm:cxn modelId="{A12D8F62-12E6-4ACD-9E36-C54BAD77665F}" type="presOf" srcId="{6946AFA5-FB5F-4A97-8D67-63F364178FF7}" destId="{8E589BCE-F292-4F56-B1FE-A021FAFFDA92}" srcOrd="0" destOrd="0" presId="urn:microsoft.com/office/officeart/2005/8/layout/vList3"/>
    <dgm:cxn modelId="{ECB48A72-FAE0-4706-80FF-22CDB046D850}" srcId="{6946AFA5-FB5F-4A97-8D67-63F364178FF7}" destId="{769586CC-136C-4967-81F2-FAA713F3DE53}" srcOrd="0" destOrd="0" parTransId="{D0B0CDCA-6188-40B0-999D-9DC479182889}" sibTransId="{656640F4-6EEB-483C-8330-E6B2F3806671}"/>
    <dgm:cxn modelId="{F843DE92-F7AC-46AB-AD32-92F8049DFCCD}" srcId="{6946AFA5-FB5F-4A97-8D67-63F364178FF7}" destId="{85D0C4F6-D095-45EB-9FCA-7AD168FC434E}" srcOrd="2" destOrd="0" parTransId="{C47BA3C3-3E4D-4F30-9FA3-18F9CF75DA85}" sibTransId="{D0593644-E963-4EF7-A20D-B5EF6380882B}"/>
    <dgm:cxn modelId="{26AE4FA5-9B04-4DB0-8582-F238C502022D}" type="presOf" srcId="{85D0C4F6-D095-45EB-9FCA-7AD168FC434E}" destId="{4496F8E7-8AED-4F9F-85C8-D3E51B7D280D}" srcOrd="0" destOrd="0" presId="urn:microsoft.com/office/officeart/2005/8/layout/vList3"/>
    <dgm:cxn modelId="{9E5144BF-30E7-469D-A840-E67709F9FFB6}" type="presOf" srcId="{769586CC-136C-4967-81F2-FAA713F3DE53}" destId="{8C16540F-2592-47BA-B836-1FA3C2780E03}" srcOrd="0" destOrd="0" presId="urn:microsoft.com/office/officeart/2005/8/layout/vList3"/>
    <dgm:cxn modelId="{62D4B8D6-B25C-472E-A892-1B789041840F}" type="presOf" srcId="{1681A8A6-285D-405A-9CA2-3D13DBC32A5F}" destId="{B00F8AD7-D77A-498D-BF36-14E99435ECB6}" srcOrd="0" destOrd="0" presId="urn:microsoft.com/office/officeart/2005/8/layout/vList3"/>
    <dgm:cxn modelId="{54D10806-EC68-40CE-806E-DE7CF7796007}" type="presParOf" srcId="{8E589BCE-F292-4F56-B1FE-A021FAFFDA92}" destId="{62DDDF53-48EA-4028-A814-6940767AE0F5}" srcOrd="0" destOrd="0" presId="urn:microsoft.com/office/officeart/2005/8/layout/vList3"/>
    <dgm:cxn modelId="{36B30075-5246-42C6-A4CB-7B247664C8A0}" type="presParOf" srcId="{62DDDF53-48EA-4028-A814-6940767AE0F5}" destId="{0147F7EC-0DE2-4EE6-AC1B-F1FA8F97047E}" srcOrd="0" destOrd="0" presId="urn:microsoft.com/office/officeart/2005/8/layout/vList3"/>
    <dgm:cxn modelId="{8912E496-BA76-48C7-AE5D-3FC9F0D006F9}" type="presParOf" srcId="{62DDDF53-48EA-4028-A814-6940767AE0F5}" destId="{8C16540F-2592-47BA-B836-1FA3C2780E03}" srcOrd="1" destOrd="0" presId="urn:microsoft.com/office/officeart/2005/8/layout/vList3"/>
    <dgm:cxn modelId="{63C29BE8-1F2B-4CFC-94C1-243800B4D676}" type="presParOf" srcId="{8E589BCE-F292-4F56-B1FE-A021FAFFDA92}" destId="{E7634349-60F5-49BB-A255-D8D5659017BE}" srcOrd="1" destOrd="0" presId="urn:microsoft.com/office/officeart/2005/8/layout/vList3"/>
    <dgm:cxn modelId="{952EB2EF-AA50-4670-A996-5A21D2BF2E5E}" type="presParOf" srcId="{8E589BCE-F292-4F56-B1FE-A021FAFFDA92}" destId="{304CFC44-13B3-417D-9902-10ED0B1D2E2A}" srcOrd="2" destOrd="0" presId="urn:microsoft.com/office/officeart/2005/8/layout/vList3"/>
    <dgm:cxn modelId="{1D540B1D-0351-46B3-967E-8473F8AD3434}" type="presParOf" srcId="{304CFC44-13B3-417D-9902-10ED0B1D2E2A}" destId="{6367B14E-7CB0-4F09-9527-184CF6382797}" srcOrd="0" destOrd="0" presId="urn:microsoft.com/office/officeart/2005/8/layout/vList3"/>
    <dgm:cxn modelId="{8AA5ACC0-D2CA-44A6-B8D9-B11F61913840}" type="presParOf" srcId="{304CFC44-13B3-417D-9902-10ED0B1D2E2A}" destId="{B00F8AD7-D77A-498D-BF36-14E99435ECB6}" srcOrd="1" destOrd="0" presId="urn:microsoft.com/office/officeart/2005/8/layout/vList3"/>
    <dgm:cxn modelId="{EC8F48F8-7D30-4F3D-908E-BB19741FE7D0}" type="presParOf" srcId="{8E589BCE-F292-4F56-B1FE-A021FAFFDA92}" destId="{76065143-40C4-4237-9EB9-B4A36C3BF1D4}" srcOrd="3" destOrd="0" presId="urn:microsoft.com/office/officeart/2005/8/layout/vList3"/>
    <dgm:cxn modelId="{183896C1-6D72-4A33-B44D-C61C7CD2327D}" type="presParOf" srcId="{8E589BCE-F292-4F56-B1FE-A021FAFFDA92}" destId="{FF802A2C-85E4-48B5-A949-871BE0BEADB9}" srcOrd="4" destOrd="0" presId="urn:microsoft.com/office/officeart/2005/8/layout/vList3"/>
    <dgm:cxn modelId="{FE6FF5EB-1EDD-4A98-98F4-25A8999F9A37}" type="presParOf" srcId="{FF802A2C-85E4-48B5-A949-871BE0BEADB9}" destId="{BD90FD6E-6ECC-4FC2-AFF9-D737732FE698}" srcOrd="0" destOrd="0" presId="urn:microsoft.com/office/officeart/2005/8/layout/vList3"/>
    <dgm:cxn modelId="{CE9B32B4-D31C-426C-8460-913702351C8C}" type="presParOf" srcId="{FF802A2C-85E4-48B5-A949-871BE0BEADB9}" destId="{4496F8E7-8AED-4F9F-85C8-D3E51B7D280D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85BAAF-7AF5-6140-A183-B16796FB07D9}">
      <dsp:nvSpPr>
        <dsp:cNvPr id="0" name=""/>
        <dsp:cNvSpPr/>
      </dsp:nvSpPr>
      <dsp:spPr>
        <a:xfrm>
          <a:off x="2845076" y="0"/>
          <a:ext cx="2718351" cy="2718351"/>
        </a:xfrm>
        <a:prstGeom prst="triangle">
          <a:avLst/>
        </a:prstGeom>
        <a:solidFill>
          <a:schemeClr val="accent4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/>
              </a:solidFill>
            </a:rPr>
            <a:t>Focus on Technology and Innovation</a:t>
          </a:r>
        </a:p>
      </dsp:txBody>
      <dsp:txXfrm>
        <a:off x="3524664" y="1359176"/>
        <a:ext cx="1359175" cy="1359175"/>
      </dsp:txXfrm>
    </dsp:sp>
    <dsp:sp modelId="{36BD439A-4915-F94D-8B8B-E8140B20223F}">
      <dsp:nvSpPr>
        <dsp:cNvPr id="0" name=""/>
        <dsp:cNvSpPr/>
      </dsp:nvSpPr>
      <dsp:spPr>
        <a:xfrm>
          <a:off x="1485900" y="2718351"/>
          <a:ext cx="2718351" cy="2718351"/>
        </a:xfrm>
        <a:prstGeom prst="triangle">
          <a:avLst/>
        </a:prstGeom>
        <a:solidFill>
          <a:schemeClr val="accent4">
            <a:alpha val="90000"/>
            <a:hueOff val="0"/>
            <a:satOff val="0"/>
            <a:lumOff val="0"/>
            <a:alphaOff val="-13333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solidFill>
                <a:schemeClr val="tx1"/>
              </a:solidFill>
            </a:rPr>
            <a:t>Program Experience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 dirty="0">
              <a:solidFill>
                <a:schemeClr val="tx1"/>
              </a:solidFill>
            </a:rPr>
            <a:t>Experiential Learning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 dirty="0">
              <a:solidFill>
                <a:schemeClr val="tx1"/>
              </a:solidFill>
            </a:rPr>
            <a:t>High Engagement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 dirty="0">
              <a:solidFill>
                <a:schemeClr val="tx1"/>
              </a:solidFill>
            </a:rPr>
            <a:t>Superior Service</a:t>
          </a:r>
        </a:p>
      </dsp:txBody>
      <dsp:txXfrm>
        <a:off x="2165488" y="4077527"/>
        <a:ext cx="1359175" cy="1359175"/>
      </dsp:txXfrm>
    </dsp:sp>
    <dsp:sp modelId="{90274CDB-322E-4C4B-A02B-DA6BFC649BFE}">
      <dsp:nvSpPr>
        <dsp:cNvPr id="0" name=""/>
        <dsp:cNvSpPr/>
      </dsp:nvSpPr>
      <dsp:spPr>
        <a:xfrm rot="10800000">
          <a:off x="2845076" y="2718351"/>
          <a:ext cx="2718351" cy="2718351"/>
        </a:xfrm>
        <a:prstGeom prst="triangle">
          <a:avLst/>
        </a:prstGeom>
        <a:solidFill>
          <a:schemeClr val="tx1">
            <a:alpha val="63333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Krannert  Online MBA</a:t>
          </a:r>
        </a:p>
      </dsp:txBody>
      <dsp:txXfrm rot="10800000">
        <a:off x="3524664" y="2718351"/>
        <a:ext cx="1359175" cy="1359175"/>
      </dsp:txXfrm>
    </dsp:sp>
    <dsp:sp modelId="{689B0883-BA3A-1547-A8D5-6B2E0C3447DC}">
      <dsp:nvSpPr>
        <dsp:cNvPr id="0" name=""/>
        <dsp:cNvSpPr/>
      </dsp:nvSpPr>
      <dsp:spPr>
        <a:xfrm>
          <a:off x="4204252" y="2718351"/>
          <a:ext cx="2718351" cy="2718351"/>
        </a:xfrm>
        <a:prstGeom prst="triangle">
          <a:avLst/>
        </a:prstGeom>
        <a:solidFill>
          <a:schemeClr val="accent4">
            <a:alpha val="90000"/>
            <a:hueOff val="0"/>
            <a:satOff val="0"/>
            <a:lumOff val="0"/>
            <a:alphaOff val="-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>
              <a:solidFill>
                <a:schemeClr val="tx1"/>
              </a:solidFill>
            </a:rPr>
            <a:t>High ROI</a:t>
          </a:r>
        </a:p>
      </dsp:txBody>
      <dsp:txXfrm>
        <a:off x="4883840" y="4077527"/>
        <a:ext cx="1359175" cy="13591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4BE3D8-E142-4DCF-A796-6FABCEE3755F}">
      <dsp:nvSpPr>
        <dsp:cNvPr id="0" name=""/>
        <dsp:cNvSpPr/>
      </dsp:nvSpPr>
      <dsp:spPr>
        <a:xfrm>
          <a:off x="1840213" y="454"/>
          <a:ext cx="1510698" cy="9819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Fall Core	</a:t>
          </a:r>
        </a:p>
      </dsp:txBody>
      <dsp:txXfrm>
        <a:off x="1888148" y="48389"/>
        <a:ext cx="1414828" cy="886084"/>
      </dsp:txXfrm>
    </dsp:sp>
    <dsp:sp modelId="{4193DD02-2EA2-41F5-848B-CD5386A2CAA1}">
      <dsp:nvSpPr>
        <dsp:cNvPr id="0" name=""/>
        <dsp:cNvSpPr/>
      </dsp:nvSpPr>
      <dsp:spPr>
        <a:xfrm>
          <a:off x="1286703" y="491431"/>
          <a:ext cx="2617717" cy="2617717"/>
        </a:xfrm>
        <a:custGeom>
          <a:avLst/>
          <a:gdLst/>
          <a:ahLst/>
          <a:cxnLst/>
          <a:rect l="0" t="0" r="0" b="0"/>
          <a:pathLst>
            <a:path>
              <a:moveTo>
                <a:pt x="2266695" y="416861"/>
              </a:moveTo>
              <a:arcTo wR="1308858" hR="1308858" stAng="19022306" swAng="2300654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41358A-3866-410F-8B9D-8C10D96F243E}">
      <dsp:nvSpPr>
        <dsp:cNvPr id="0" name=""/>
        <dsp:cNvSpPr/>
      </dsp:nvSpPr>
      <dsp:spPr>
        <a:xfrm>
          <a:off x="2973718" y="1963742"/>
          <a:ext cx="1510698" cy="9819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Spring Core</a:t>
          </a:r>
        </a:p>
      </dsp:txBody>
      <dsp:txXfrm>
        <a:off x="3021653" y="2011677"/>
        <a:ext cx="1414828" cy="886084"/>
      </dsp:txXfrm>
    </dsp:sp>
    <dsp:sp modelId="{598B0785-4D14-4552-B0BF-A8466E895D29}">
      <dsp:nvSpPr>
        <dsp:cNvPr id="0" name=""/>
        <dsp:cNvSpPr/>
      </dsp:nvSpPr>
      <dsp:spPr>
        <a:xfrm>
          <a:off x="1286703" y="491431"/>
          <a:ext cx="2617717" cy="2617717"/>
        </a:xfrm>
        <a:custGeom>
          <a:avLst/>
          <a:gdLst/>
          <a:ahLst/>
          <a:cxnLst/>
          <a:rect l="0" t="0" r="0" b="0"/>
          <a:pathLst>
            <a:path>
              <a:moveTo>
                <a:pt x="1710071" y="2554707"/>
              </a:moveTo>
              <a:arcTo wR="1308858" hR="1308858" stAng="4328962" swAng="2142076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57F8E-008B-43C4-9499-CEC2405F2352}">
      <dsp:nvSpPr>
        <dsp:cNvPr id="0" name=""/>
        <dsp:cNvSpPr/>
      </dsp:nvSpPr>
      <dsp:spPr>
        <a:xfrm>
          <a:off x="706708" y="1963742"/>
          <a:ext cx="1510698" cy="98195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Summer Core</a:t>
          </a:r>
        </a:p>
      </dsp:txBody>
      <dsp:txXfrm>
        <a:off x="754643" y="2011677"/>
        <a:ext cx="1414828" cy="886084"/>
      </dsp:txXfrm>
    </dsp:sp>
    <dsp:sp modelId="{F45D35FD-3500-44AB-B777-C60272697E5D}">
      <dsp:nvSpPr>
        <dsp:cNvPr id="0" name=""/>
        <dsp:cNvSpPr/>
      </dsp:nvSpPr>
      <dsp:spPr>
        <a:xfrm>
          <a:off x="1286703" y="491431"/>
          <a:ext cx="2617717" cy="2617717"/>
        </a:xfrm>
        <a:custGeom>
          <a:avLst/>
          <a:gdLst/>
          <a:ahLst/>
          <a:cxnLst/>
          <a:rect l="0" t="0" r="0" b="0"/>
          <a:pathLst>
            <a:path>
              <a:moveTo>
                <a:pt x="4247" y="1203495"/>
              </a:moveTo>
              <a:arcTo wR="1308858" hR="1308858" stAng="11077039" swAng="2300654"/>
            </a:path>
          </a:pathLst>
        </a:custGeom>
        <a:noFill/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16540F-2592-47BA-B836-1FA3C2780E03}">
      <dsp:nvSpPr>
        <dsp:cNvPr id="0" name=""/>
        <dsp:cNvSpPr/>
      </dsp:nvSpPr>
      <dsp:spPr>
        <a:xfrm rot="10800000">
          <a:off x="1216789" y="1895"/>
          <a:ext cx="4053840" cy="112877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7757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Business Analytics</a:t>
          </a:r>
        </a:p>
      </dsp:txBody>
      <dsp:txXfrm rot="10800000">
        <a:off x="1498982" y="1895"/>
        <a:ext cx="3771647" cy="1128772"/>
      </dsp:txXfrm>
    </dsp:sp>
    <dsp:sp modelId="{0147F7EC-0DE2-4EE6-AC1B-F1FA8F97047E}">
      <dsp:nvSpPr>
        <dsp:cNvPr id="0" name=""/>
        <dsp:cNvSpPr/>
      </dsp:nvSpPr>
      <dsp:spPr>
        <a:xfrm>
          <a:off x="825370" y="134937"/>
          <a:ext cx="782837" cy="86268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2"/>
              </a:ext>
            </a:extLst>
          </a:blip>
          <a:srcRect/>
          <a:stretch>
            <a:fillRect t="-2000" b="-2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00F8AD7-D77A-498D-BF36-14E99435ECB6}">
      <dsp:nvSpPr>
        <dsp:cNvPr id="0" name=""/>
        <dsp:cNvSpPr/>
      </dsp:nvSpPr>
      <dsp:spPr>
        <a:xfrm rot="10800000">
          <a:off x="1303273" y="1467613"/>
          <a:ext cx="4053840" cy="112877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7757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Leadership, Negotiation, and Change Management</a:t>
          </a:r>
        </a:p>
      </dsp:txBody>
      <dsp:txXfrm rot="10800000">
        <a:off x="1585466" y="1467613"/>
        <a:ext cx="3771647" cy="1128772"/>
      </dsp:txXfrm>
    </dsp:sp>
    <dsp:sp modelId="{6367B14E-7CB0-4F09-9527-184CF6382797}">
      <dsp:nvSpPr>
        <dsp:cNvPr id="0" name=""/>
        <dsp:cNvSpPr/>
      </dsp:nvSpPr>
      <dsp:spPr>
        <a:xfrm>
          <a:off x="738886" y="1467613"/>
          <a:ext cx="1128772" cy="1128772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l="-15000" r="-15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496F8E7-8AED-4F9F-85C8-D3E51B7D280D}">
      <dsp:nvSpPr>
        <dsp:cNvPr id="0" name=""/>
        <dsp:cNvSpPr/>
      </dsp:nvSpPr>
      <dsp:spPr>
        <a:xfrm rot="10800000">
          <a:off x="1303273" y="2933332"/>
          <a:ext cx="4053840" cy="1128772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97757" tIns="83820" rIns="156464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Innovation and Technology Commercialization</a:t>
          </a:r>
          <a:endParaRPr lang="en-US" sz="2200" kern="1200" dirty="0"/>
        </a:p>
      </dsp:txBody>
      <dsp:txXfrm rot="10800000">
        <a:off x="1585466" y="2933332"/>
        <a:ext cx="3771647" cy="1128772"/>
      </dsp:txXfrm>
    </dsp:sp>
    <dsp:sp modelId="{BD90FD6E-6ECC-4FC2-AFF9-D737732FE698}">
      <dsp:nvSpPr>
        <dsp:cNvPr id="0" name=""/>
        <dsp:cNvSpPr/>
      </dsp:nvSpPr>
      <dsp:spPr>
        <a:xfrm>
          <a:off x="738886" y="2933332"/>
          <a:ext cx="1128772" cy="1128772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rcRect/>
          <a:stretch>
            <a:fillRect l="-25000" r="-25000"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5C62-B554-47BE-8396-A6EAAC91A2B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F1D5-A4CB-403A-B993-20F27EC09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71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5C62-B554-47BE-8396-A6EAAC91A2B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F1D5-A4CB-403A-B993-20F27EC09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011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5C62-B554-47BE-8396-A6EAAC91A2B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F1D5-A4CB-403A-B993-20F27EC09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1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5C62-B554-47BE-8396-A6EAAC91A2B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F1D5-A4CB-403A-B993-20F27EC09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015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5C62-B554-47BE-8396-A6EAAC91A2B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F1D5-A4CB-403A-B993-20F27EC09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103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5C62-B554-47BE-8396-A6EAAC91A2B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F1D5-A4CB-403A-B993-20F27EC09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40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5C62-B554-47BE-8396-A6EAAC91A2B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F1D5-A4CB-403A-B993-20F27EC09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9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5C62-B554-47BE-8396-A6EAAC91A2B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F1D5-A4CB-403A-B993-20F27EC09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619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5C62-B554-47BE-8396-A6EAAC91A2B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F1D5-A4CB-403A-B993-20F27EC09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2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5C62-B554-47BE-8396-A6EAAC91A2B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F1D5-A4CB-403A-B993-20F27EC09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10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5F5C62-B554-47BE-8396-A6EAAC91A2B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2F1D5-A4CB-403A-B993-20F27EC09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098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F5C62-B554-47BE-8396-A6EAAC91A2B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2F1D5-A4CB-403A-B993-20F27EC09F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1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294AE-D7B4-4951-AC2A-E925BA1DE1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0287" y="1907555"/>
            <a:ext cx="7772400" cy="1375510"/>
          </a:xfrm>
        </p:spPr>
        <p:txBody>
          <a:bodyPr>
            <a:normAutofit fontScale="90000"/>
          </a:bodyPr>
          <a:lstStyle/>
          <a:p>
            <a:r>
              <a:rPr lang="en-US" sz="4400" b="1" dirty="0"/>
              <a:t>Krannert Online MBA Program</a:t>
            </a:r>
            <a:br>
              <a:rPr lang="en-US" sz="4400" dirty="0"/>
            </a:br>
            <a:br>
              <a:rPr lang="en-US" sz="4400" dirty="0"/>
            </a:br>
            <a:r>
              <a:rPr lang="en-US" sz="4400" dirty="0">
                <a:solidFill>
                  <a:schemeClr val="bg1">
                    <a:lumMod val="50000"/>
                  </a:schemeClr>
                </a:solidFill>
              </a:rPr>
              <a:t>Dilip Chhajed</a:t>
            </a:r>
            <a:br>
              <a:rPr lang="en-US" sz="4400" dirty="0">
                <a:solidFill>
                  <a:schemeClr val="bg1">
                    <a:lumMod val="50000"/>
                  </a:schemeClr>
                </a:solidFill>
              </a:rPr>
            </a:br>
            <a:br>
              <a:rPr lang="en-US" sz="4400" dirty="0">
                <a:solidFill>
                  <a:schemeClr val="bg1">
                    <a:lumMod val="50000"/>
                  </a:schemeClr>
                </a:solidFill>
              </a:rPr>
            </a:br>
            <a:endParaRPr lang="en-US" sz="4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231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08D9D-9798-42D0-9CDD-78E0ED6E5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Krannert Online MBA Program</a:t>
            </a:r>
          </a:p>
        </p:txBody>
      </p:sp>
      <p:graphicFrame>
        <p:nvGraphicFramePr>
          <p:cNvPr id="4" name="Diagram 3" descr="Triangle that has &quot;Focus on Technology and Innovation&quot; at the top, &quot;Program Experience, experiential Learning, High Engagement, Superior Service&quot; in the bottom left corner, and &quot;High ROI&quot; in the bottom right corner. ">
            <a:extLst>
              <a:ext uri="{FF2B5EF4-FFF2-40B4-BE49-F238E27FC236}">
                <a16:creationId xmlns:a16="http://schemas.microsoft.com/office/drawing/2014/main" id="{5A4CEAEB-D4BC-0B40-8D49-A71B9767931E}"/>
              </a:ext>
            </a:extLst>
          </p:cNvPr>
          <p:cNvGraphicFramePr/>
          <p:nvPr/>
        </p:nvGraphicFramePr>
        <p:xfrm>
          <a:off x="2030896" y="1282148"/>
          <a:ext cx="8408504" cy="54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0127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 hidden="1">
            <a:extLst>
              <a:ext uri="{FF2B5EF4-FFF2-40B4-BE49-F238E27FC236}">
                <a16:creationId xmlns:a16="http://schemas.microsoft.com/office/drawing/2014/main" id="{C8333A5C-A3ED-4CB8-AB0B-11482A54AF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Krannert Online MBA Program Plan of Study</a:t>
            </a:r>
          </a:p>
        </p:txBody>
      </p:sp>
      <p:graphicFrame>
        <p:nvGraphicFramePr>
          <p:cNvPr id="4" name="Content Placeholder 3" descr="&quot;Fall core&quot; leads to &quot;spring core&quot; that goes to &quot;summer core&quot; and back to &quot;fall core&quot;">
            <a:extLst>
              <a:ext uri="{FF2B5EF4-FFF2-40B4-BE49-F238E27FC236}">
                <a16:creationId xmlns:a16="http://schemas.microsoft.com/office/drawing/2014/main" id="{060B8001-F93B-47FB-8254-22EF54CCF3DA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1997832" y="2136359"/>
          <a:ext cx="5191125" cy="3290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9" name="Oval 28">
            <a:extLst>
              <a:ext uri="{FF2B5EF4-FFF2-40B4-BE49-F238E27FC236}">
                <a16:creationId xmlns:a16="http://schemas.microsoft.com/office/drawing/2014/main" id="{846C30E4-884D-41B6-BF1A-445A230460FB}"/>
              </a:ext>
            </a:extLst>
          </p:cNvPr>
          <p:cNvSpPr/>
          <p:nvPr/>
        </p:nvSpPr>
        <p:spPr>
          <a:xfrm>
            <a:off x="2393795" y="124973"/>
            <a:ext cx="1271239" cy="614121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Start</a:t>
            </a:r>
            <a:b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(Jan, May, Aug)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23C1C26-FBA8-43F5-AAE9-D041C6954F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29" idx="4"/>
            <a:endCxn id="5" idx="0"/>
          </p:cNvCxnSpPr>
          <p:nvPr/>
        </p:nvCxnSpPr>
        <p:spPr>
          <a:xfrm>
            <a:off x="3029414" y="739093"/>
            <a:ext cx="0" cy="1853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264DFDA-FADB-4F0B-B129-9D64D56D3021}"/>
              </a:ext>
            </a:extLst>
          </p:cNvPr>
          <p:cNvSpPr/>
          <p:nvPr/>
        </p:nvSpPr>
        <p:spPr>
          <a:xfrm>
            <a:off x="2299009" y="924441"/>
            <a:ext cx="1460810" cy="88094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Foundation 8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Connector: Curved 7">
            <a:extLst>
              <a:ext uri="{FF2B5EF4-FFF2-40B4-BE49-F238E27FC236}">
                <a16:creationId xmlns:a16="http://schemas.microsoft.com/office/drawing/2014/main" id="{50E21A58-C04E-4166-8BC5-2B28D8D125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3759819" y="1364914"/>
            <a:ext cx="345688" cy="493044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48061601-6966-4295-907D-609803257895}"/>
              </a:ext>
            </a:extLst>
          </p:cNvPr>
          <p:cNvSpPr txBox="1"/>
          <p:nvPr/>
        </p:nvSpPr>
        <p:spPr>
          <a:xfrm>
            <a:off x="4423052" y="1526142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22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20CA068-CFF8-47A0-8C4C-C76CE07830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99009" y="1900173"/>
            <a:ext cx="4605454" cy="415940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8" name="Connector: Curved 17">
            <a:extLst>
              <a:ext uri="{FF2B5EF4-FFF2-40B4-BE49-F238E27FC236}">
                <a16:creationId xmlns:a16="http://schemas.microsoft.com/office/drawing/2014/main" id="{ABD7CA36-0896-4628-9F1E-DE41C999B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6" idx="5"/>
          </p:cNvCxnSpPr>
          <p:nvPr/>
        </p:nvCxnSpPr>
        <p:spPr>
          <a:xfrm rot="5400000" flipH="1" flipV="1">
            <a:off x="6410366" y="4716598"/>
            <a:ext cx="553492" cy="914204"/>
          </a:xfrm>
          <a:prstGeom prst="curvedConnector4">
            <a:avLst>
              <a:gd name="adj1" fmla="val -41301"/>
              <a:gd name="adj2" fmla="val 8688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F7A98E2D-88F7-45E1-AE2C-3482BA713638}"/>
              </a:ext>
            </a:extLst>
          </p:cNvPr>
          <p:cNvSpPr/>
          <p:nvPr/>
        </p:nvSpPr>
        <p:spPr>
          <a:xfrm>
            <a:off x="7144214" y="4361695"/>
            <a:ext cx="1594624" cy="10705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Specialization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F26308EE-7626-4477-976E-5B40577FFD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1" idx="3"/>
            <a:endCxn id="12" idx="2"/>
          </p:cNvCxnSpPr>
          <p:nvPr/>
        </p:nvCxnSpPr>
        <p:spPr>
          <a:xfrm flipV="1">
            <a:off x="8738838" y="3538038"/>
            <a:ext cx="618894" cy="1358917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F3719B8B-4A19-426E-BA69-C71C9DA4A7AC}"/>
              </a:ext>
            </a:extLst>
          </p:cNvPr>
          <p:cNvSpPr/>
          <p:nvPr/>
        </p:nvSpPr>
        <p:spPr>
          <a:xfrm>
            <a:off x="8560420" y="2467519"/>
            <a:ext cx="1594624" cy="107051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Capstone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9576588F-6F11-4960-AF31-F4E414CCAB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stCxn id="12" idx="0"/>
          </p:cNvCxnSpPr>
          <p:nvPr/>
        </p:nvCxnSpPr>
        <p:spPr>
          <a:xfrm flipV="1">
            <a:off x="9357732" y="1900173"/>
            <a:ext cx="0" cy="5673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val 27">
            <a:extLst>
              <a:ext uri="{FF2B5EF4-FFF2-40B4-BE49-F238E27FC236}">
                <a16:creationId xmlns:a16="http://schemas.microsoft.com/office/drawing/2014/main" id="{CDF61DA6-6D1A-4E13-B5DE-6D3CED554904}"/>
              </a:ext>
            </a:extLst>
          </p:cNvPr>
          <p:cNvSpPr/>
          <p:nvPr/>
        </p:nvSpPr>
        <p:spPr>
          <a:xfrm>
            <a:off x="8705386" y="1281354"/>
            <a:ext cx="1271239" cy="614121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Graduate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C96950-CF5C-44D1-9209-A37AAA3CFB8C}"/>
              </a:ext>
            </a:extLst>
          </p:cNvPr>
          <p:cNvSpPr txBox="1"/>
          <p:nvPr/>
        </p:nvSpPr>
        <p:spPr>
          <a:xfrm>
            <a:off x="7623717" y="5999356"/>
            <a:ext cx="1516566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Electives, 6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cr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047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4E579-8D9A-418A-BE03-75CC2A2B4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Specializations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8F156-52B8-4A7F-A942-0333083BC6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Diagram 3" descr="Specializations are:&#10;Business Analytics&#10;Leadership, Negotiation, and Change Management&#10;Innovation and Technology Commercialization">
            <a:extLst>
              <a:ext uri="{FF2B5EF4-FFF2-40B4-BE49-F238E27FC236}">
                <a16:creationId xmlns:a16="http://schemas.microsoft.com/office/drawing/2014/main" id="{FD1CDB5D-5CB2-4B1F-8E16-CCE197A13131}"/>
              </a:ext>
            </a:extLst>
          </p:cNvPr>
          <p:cNvGraphicFramePr/>
          <p:nvPr/>
        </p:nvGraphicFramePr>
        <p:xfrm>
          <a:off x="3048000" y="1690689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41837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 hidden="1">
            <a:extLst>
              <a:ext uri="{FF2B5EF4-FFF2-40B4-BE49-F238E27FC236}">
                <a16:creationId xmlns:a16="http://schemas.microsoft.com/office/drawing/2014/main" id="{E363AC46-726B-4253-BA0D-483E4A130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Krannert Online MBA Program Content</a:t>
            </a:r>
          </a:p>
        </p:txBody>
      </p:sp>
      <p:pic>
        <p:nvPicPr>
          <p:cNvPr id="2" name="Picture 1" descr="Diagram showing the Online MBA launch ">
            <a:extLst>
              <a:ext uri="{FF2B5EF4-FFF2-40B4-BE49-F238E27FC236}">
                <a16:creationId xmlns:a16="http://schemas.microsoft.com/office/drawing/2014/main" id="{2A5F8B7C-8482-4D4C-A125-68D4A766B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322" y="0"/>
            <a:ext cx="69613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043851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3_Office Theme</vt:lpstr>
      <vt:lpstr>Krannert Online MBA Program  Dilip Chhajed  </vt:lpstr>
      <vt:lpstr>Krannert Online MBA Program</vt:lpstr>
      <vt:lpstr>Krannert Online MBA Program Plan of Study</vt:lpstr>
      <vt:lpstr>Specializations</vt:lpstr>
      <vt:lpstr>Krannert Online MBA Program Content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Krannert Online MBA Program  Dilip Chhajed  </dc:title>
  <dc:creator>Hannah Pratt</dc:creator>
  <cp:lastModifiedBy>Hannah Pratt</cp:lastModifiedBy>
  <cp:revision>1</cp:revision>
  <dcterms:created xsi:type="dcterms:W3CDTF">2019-10-14T20:19:55Z</dcterms:created>
  <dcterms:modified xsi:type="dcterms:W3CDTF">2019-10-14T20:20:37Z</dcterms:modified>
</cp:coreProperties>
</file>