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42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1177-7AEF-44B5-A799-2A01EFD7555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A24-6A63-4087-9EA8-2D509B9EF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020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1177-7AEF-44B5-A799-2A01EFD7555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A24-6A63-4087-9EA8-2D509B9EF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66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1177-7AEF-44B5-A799-2A01EFD7555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A24-6A63-4087-9EA8-2D509B9EF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58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1177-7AEF-44B5-A799-2A01EFD7555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A24-6A63-4087-9EA8-2D509B9EF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855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1177-7AEF-44B5-A799-2A01EFD7555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A24-6A63-4087-9EA8-2D509B9EF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14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1177-7AEF-44B5-A799-2A01EFD7555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A24-6A63-4087-9EA8-2D509B9EF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1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1177-7AEF-44B5-A799-2A01EFD7555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A24-6A63-4087-9EA8-2D509B9EF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430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1177-7AEF-44B5-A799-2A01EFD7555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A24-6A63-4087-9EA8-2D509B9EF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181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1177-7AEF-44B5-A799-2A01EFD7555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A24-6A63-4087-9EA8-2D509B9EF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25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1177-7AEF-44B5-A799-2A01EFD7555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A24-6A63-4087-9EA8-2D509B9EF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71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1177-7AEF-44B5-A799-2A01EFD7555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2A24-6A63-4087-9EA8-2D509B9EF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65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41177-7AEF-44B5-A799-2A01EFD7555B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92A24-6A63-4087-9EA8-2D509B9EF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435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fficeArt object"/>
          <p:cNvPicPr/>
          <p:nvPr/>
        </p:nvPicPr>
        <p:blipFill>
          <a:blip r:embed="rId2"/>
          <a:srcRect b="81543"/>
          <a:stretch>
            <a:fillRect/>
          </a:stretch>
        </p:blipFill>
        <p:spPr>
          <a:xfrm>
            <a:off x="-1" y="0"/>
            <a:ext cx="9151383" cy="2185416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3" name="Rectangle 2"/>
          <p:cNvSpPr/>
          <p:nvPr/>
        </p:nvSpPr>
        <p:spPr>
          <a:xfrm>
            <a:off x="2585349" y="1971617"/>
            <a:ext cx="6405890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b="1" dirty="0">
                <a:ln>
                  <a:noFill/>
                </a:ln>
                <a:solidFill>
                  <a:srgbClr val="FFC601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INDIANA OFFICE OF CAREER CONNECTIONS AND TALENT</a:t>
            </a:r>
            <a:endParaRPr lang="en-US" sz="16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49123" y="3267488"/>
            <a:ext cx="20457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n>
                  <a:noFill/>
                </a:ln>
                <a:solidFill>
                  <a:srgbClr val="04416B"/>
                </a:solidFill>
                <a:effectLst/>
                <a:ea typeface="Arial Unicode MS" panose="020B0604020202020204" pitchFamily="34" charset="-128"/>
                <a:cs typeface="Arial Unicode MS" panose="020B0604020202020204" pitchFamily="34" charset="-128"/>
              </a:rPr>
              <a:t>Blair Milo</a:t>
            </a:r>
          </a:p>
        </p:txBody>
      </p:sp>
      <p:sp>
        <p:nvSpPr>
          <p:cNvPr id="5" name="Rectangle 4"/>
          <p:cNvSpPr/>
          <p:nvPr/>
        </p:nvSpPr>
        <p:spPr>
          <a:xfrm>
            <a:off x="503957" y="4460015"/>
            <a:ext cx="84528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4416B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Secretary for Career Connections and Talent</a:t>
            </a:r>
          </a:p>
          <a:p>
            <a:pPr algn="ctr"/>
            <a:r>
              <a:rPr lang="en-US" b="1" dirty="0">
                <a:solidFill>
                  <a:srgbClr val="04416B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State of Indiana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073632" y="4013952"/>
            <a:ext cx="7004116" cy="0"/>
          </a:xfrm>
          <a:prstGeom prst="line">
            <a:avLst/>
          </a:prstGeom>
          <a:ln w="38100">
            <a:solidFill>
              <a:srgbClr val="0942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95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18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Neue</vt:lpstr>
      <vt:lpstr>Office Theme</vt:lpstr>
      <vt:lpstr>PowerPoint Presentation</vt:lpstr>
    </vt:vector>
  </TitlesOfParts>
  <Company>State of Indiana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Zajac, Rachel</dc:creator>
  <cp:lastModifiedBy>Kelley, Stephanie (CCT)</cp:lastModifiedBy>
  <cp:revision>8</cp:revision>
  <dcterms:created xsi:type="dcterms:W3CDTF">2020-05-28T10:45:17Z</dcterms:created>
  <dcterms:modified xsi:type="dcterms:W3CDTF">2020-09-16T20:41:02Z</dcterms:modified>
</cp:coreProperties>
</file>