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4"/>
  </p:notesMasterIdLst>
  <p:handoutMasterIdLst>
    <p:handoutMasterId r:id="rId15"/>
  </p:handoutMasterIdLst>
  <p:sldIdLst>
    <p:sldId id="256" r:id="rId5"/>
    <p:sldId id="352" r:id="rId6"/>
    <p:sldId id="351" r:id="rId7"/>
    <p:sldId id="356" r:id="rId8"/>
    <p:sldId id="353" r:id="rId9"/>
    <p:sldId id="354" r:id="rId10"/>
    <p:sldId id="355" r:id="rId11"/>
    <p:sldId id="357" r:id="rId12"/>
    <p:sldId id="293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45620" autoAdjust="0"/>
  </p:normalViewPr>
  <p:slideViewPr>
    <p:cSldViewPr snapToGrid="0">
      <p:cViewPr varScale="1">
        <p:scale>
          <a:sx n="58" d="100"/>
          <a:sy n="58" d="100"/>
        </p:scale>
        <p:origin x="23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D2B27-2703-4D60-A4E7-380594F3722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6F9E605-7F4C-434A-9A7A-5DDFEE51A9BC}">
      <dgm:prSet/>
      <dgm:spPr/>
      <dgm:t>
        <a:bodyPr/>
        <a:lstStyle/>
        <a:p>
          <a:r>
            <a:rPr lang="en-US" dirty="0"/>
            <a:t>Electric</a:t>
          </a:r>
        </a:p>
      </dgm:t>
    </dgm:pt>
    <dgm:pt modelId="{52BA6CD6-29E0-4787-B85F-D3440AE17E8C}" type="parTrans" cxnId="{DD80C959-693E-4502-AB5B-A3DEFAA4F904}">
      <dgm:prSet/>
      <dgm:spPr/>
      <dgm:t>
        <a:bodyPr/>
        <a:lstStyle/>
        <a:p>
          <a:endParaRPr lang="en-US"/>
        </a:p>
      </dgm:t>
    </dgm:pt>
    <dgm:pt modelId="{FF96581A-23AE-471F-BDC3-4A32F07962AB}" type="sibTrans" cxnId="{DD80C959-693E-4502-AB5B-A3DEFAA4F904}">
      <dgm:prSet/>
      <dgm:spPr/>
      <dgm:t>
        <a:bodyPr/>
        <a:lstStyle/>
        <a:p>
          <a:endParaRPr lang="en-US"/>
        </a:p>
      </dgm:t>
    </dgm:pt>
    <dgm:pt modelId="{EA07588D-C291-4572-823C-0A628B8DA9FB}">
      <dgm:prSet custT="1"/>
      <dgm:spPr/>
      <dgm:t>
        <a:bodyPr/>
        <a:lstStyle/>
        <a:p>
          <a:r>
            <a:rPr lang="en-US" sz="2800" b="0" dirty="0"/>
            <a:t>Headquarters lobby closed</a:t>
          </a:r>
        </a:p>
      </dgm:t>
    </dgm:pt>
    <dgm:pt modelId="{8A14D14C-C93F-4D51-828D-7F95A459F8E1}" type="parTrans" cxnId="{D6375BC0-625D-4BD2-B052-A81B17B84C11}">
      <dgm:prSet/>
      <dgm:spPr/>
      <dgm:t>
        <a:bodyPr/>
        <a:lstStyle/>
        <a:p>
          <a:endParaRPr lang="en-US"/>
        </a:p>
      </dgm:t>
    </dgm:pt>
    <dgm:pt modelId="{372E89BE-5D4E-430B-B0C1-1E0C69D78BEE}" type="sibTrans" cxnId="{D6375BC0-625D-4BD2-B052-A81B17B84C11}">
      <dgm:prSet/>
      <dgm:spPr/>
      <dgm:t>
        <a:bodyPr/>
        <a:lstStyle/>
        <a:p>
          <a:endParaRPr lang="en-US"/>
        </a:p>
      </dgm:t>
    </dgm:pt>
    <dgm:pt modelId="{B825BD99-19F3-410D-8821-11227F22561C}">
      <dgm:prSet custT="1"/>
      <dgm:spPr/>
      <dgm:t>
        <a:bodyPr/>
        <a:lstStyle/>
        <a:p>
          <a:r>
            <a:rPr lang="en-US" sz="2800" b="0" dirty="0"/>
            <a:t>Disconnects</a:t>
          </a:r>
        </a:p>
      </dgm:t>
    </dgm:pt>
    <dgm:pt modelId="{EC0D68CA-82F5-4EC7-995C-93E22523106D}" type="parTrans" cxnId="{B1721AAE-7747-42B2-8784-954DAB23FB74}">
      <dgm:prSet/>
      <dgm:spPr/>
      <dgm:t>
        <a:bodyPr/>
        <a:lstStyle/>
        <a:p>
          <a:endParaRPr lang="en-US"/>
        </a:p>
      </dgm:t>
    </dgm:pt>
    <dgm:pt modelId="{1147E4B8-D005-425A-B480-0D24775CF789}" type="sibTrans" cxnId="{B1721AAE-7747-42B2-8784-954DAB23FB74}">
      <dgm:prSet/>
      <dgm:spPr/>
      <dgm:t>
        <a:bodyPr/>
        <a:lstStyle/>
        <a:p>
          <a:endParaRPr lang="en-US"/>
        </a:p>
      </dgm:t>
    </dgm:pt>
    <dgm:pt modelId="{3F70ED2B-5F0D-4290-A860-3B61E99CB67C}">
      <dgm:prSet/>
      <dgm:spPr/>
      <dgm:t>
        <a:bodyPr/>
        <a:lstStyle/>
        <a:p>
          <a:endParaRPr lang="en-US" sz="4400" dirty="0"/>
        </a:p>
      </dgm:t>
    </dgm:pt>
    <dgm:pt modelId="{C0572918-26CC-4AC3-AF14-94B89C5631F5}" type="parTrans" cxnId="{33B5D6B2-331B-4C35-A58B-8B9248FCDC7D}">
      <dgm:prSet/>
      <dgm:spPr/>
      <dgm:t>
        <a:bodyPr/>
        <a:lstStyle/>
        <a:p>
          <a:endParaRPr lang="en-US"/>
        </a:p>
      </dgm:t>
    </dgm:pt>
    <dgm:pt modelId="{A925390A-05F5-4487-9791-A9327CB930B1}" type="sibTrans" cxnId="{33B5D6B2-331B-4C35-A58B-8B9248FCDC7D}">
      <dgm:prSet/>
      <dgm:spPr/>
      <dgm:t>
        <a:bodyPr/>
        <a:lstStyle/>
        <a:p>
          <a:endParaRPr lang="en-US"/>
        </a:p>
      </dgm:t>
    </dgm:pt>
    <dgm:pt modelId="{7E5B2193-DFD3-426F-A0F2-A21867D275D3}">
      <dgm:prSet custT="1"/>
      <dgm:spPr/>
      <dgm:t>
        <a:bodyPr/>
        <a:lstStyle/>
        <a:p>
          <a:r>
            <a:rPr lang="en-US" sz="2800" b="0" dirty="0"/>
            <a:t>Payment plans</a:t>
          </a:r>
        </a:p>
      </dgm:t>
    </dgm:pt>
    <dgm:pt modelId="{FDF5D34B-92FC-4D1B-BAD7-AAC2FBA88FB2}" type="parTrans" cxnId="{D7C5B57B-0A87-4879-8D01-09521B89209E}">
      <dgm:prSet/>
      <dgm:spPr/>
      <dgm:t>
        <a:bodyPr/>
        <a:lstStyle/>
        <a:p>
          <a:endParaRPr lang="en-US"/>
        </a:p>
      </dgm:t>
    </dgm:pt>
    <dgm:pt modelId="{1DA38C31-16B7-4C6A-B6B6-76DACBFB8325}" type="sibTrans" cxnId="{D7C5B57B-0A87-4879-8D01-09521B89209E}">
      <dgm:prSet/>
      <dgm:spPr/>
      <dgm:t>
        <a:bodyPr/>
        <a:lstStyle/>
        <a:p>
          <a:endParaRPr lang="en-US"/>
        </a:p>
      </dgm:t>
    </dgm:pt>
    <dgm:pt modelId="{8DCDBD74-02C7-4A0C-BA7C-4AD2394C09C8}" type="pres">
      <dgm:prSet presAssocID="{2DDD2B27-2703-4D60-A4E7-380594F37220}" presName="linear" presStyleCnt="0">
        <dgm:presLayoutVars>
          <dgm:animLvl val="lvl"/>
          <dgm:resizeHandles val="exact"/>
        </dgm:presLayoutVars>
      </dgm:prSet>
      <dgm:spPr/>
    </dgm:pt>
    <dgm:pt modelId="{C702B774-9C24-4CFB-8FEA-43DC7542A9E8}" type="pres">
      <dgm:prSet presAssocID="{46F9E605-7F4C-434A-9A7A-5DDFEE51A9BC}" presName="parentText" presStyleLbl="node1" presStyleIdx="0" presStyleCnt="1" custScaleX="88679" custScaleY="71582" custLinFactNeighborX="-3240" custLinFactNeighborY="-24934">
        <dgm:presLayoutVars>
          <dgm:chMax val="0"/>
          <dgm:bulletEnabled val="1"/>
        </dgm:presLayoutVars>
      </dgm:prSet>
      <dgm:spPr/>
    </dgm:pt>
    <dgm:pt modelId="{D9455580-33BF-476A-8F0E-B8360953A9AA}" type="pres">
      <dgm:prSet presAssocID="{46F9E605-7F4C-434A-9A7A-5DDFEE51A9BC}" presName="childText" presStyleLbl="revTx" presStyleIdx="0" presStyleCnt="1" custLinFactNeighborY="-24816">
        <dgm:presLayoutVars>
          <dgm:bulletEnabled val="1"/>
        </dgm:presLayoutVars>
      </dgm:prSet>
      <dgm:spPr/>
    </dgm:pt>
  </dgm:ptLst>
  <dgm:cxnLst>
    <dgm:cxn modelId="{DD80C959-693E-4502-AB5B-A3DEFAA4F904}" srcId="{2DDD2B27-2703-4D60-A4E7-380594F37220}" destId="{46F9E605-7F4C-434A-9A7A-5DDFEE51A9BC}" srcOrd="0" destOrd="0" parTransId="{52BA6CD6-29E0-4787-B85F-D3440AE17E8C}" sibTransId="{FF96581A-23AE-471F-BDC3-4A32F07962AB}"/>
    <dgm:cxn modelId="{D7C5B57B-0A87-4879-8D01-09521B89209E}" srcId="{46F9E605-7F4C-434A-9A7A-5DDFEE51A9BC}" destId="{7E5B2193-DFD3-426F-A0F2-A21867D275D3}" srcOrd="2" destOrd="0" parTransId="{FDF5D34B-92FC-4D1B-BAD7-AAC2FBA88FB2}" sibTransId="{1DA38C31-16B7-4C6A-B6B6-76DACBFB8325}"/>
    <dgm:cxn modelId="{7BD49E86-E05D-4896-8508-1DDB53A5EF6E}" type="presOf" srcId="{46F9E605-7F4C-434A-9A7A-5DDFEE51A9BC}" destId="{C702B774-9C24-4CFB-8FEA-43DC7542A9E8}" srcOrd="0" destOrd="0" presId="urn:microsoft.com/office/officeart/2005/8/layout/vList2"/>
    <dgm:cxn modelId="{B0D7D187-2AAD-47AF-8B03-8E738DD40688}" type="presOf" srcId="{3F70ED2B-5F0D-4290-A860-3B61E99CB67C}" destId="{D9455580-33BF-476A-8F0E-B8360953A9AA}" srcOrd="0" destOrd="3" presId="urn:microsoft.com/office/officeart/2005/8/layout/vList2"/>
    <dgm:cxn modelId="{38192AA8-AA8B-4375-9E9E-58A50F585EAA}" type="presOf" srcId="{2DDD2B27-2703-4D60-A4E7-380594F37220}" destId="{8DCDBD74-02C7-4A0C-BA7C-4AD2394C09C8}" srcOrd="0" destOrd="0" presId="urn:microsoft.com/office/officeart/2005/8/layout/vList2"/>
    <dgm:cxn modelId="{0942FEA9-E07A-4729-820D-5D1062D8C24A}" type="presOf" srcId="{7E5B2193-DFD3-426F-A0F2-A21867D275D3}" destId="{D9455580-33BF-476A-8F0E-B8360953A9AA}" srcOrd="0" destOrd="2" presId="urn:microsoft.com/office/officeart/2005/8/layout/vList2"/>
    <dgm:cxn modelId="{83DA2EAD-D760-4314-B392-3ADA063A62CE}" type="presOf" srcId="{B825BD99-19F3-410D-8821-11227F22561C}" destId="{D9455580-33BF-476A-8F0E-B8360953A9AA}" srcOrd="0" destOrd="1" presId="urn:microsoft.com/office/officeart/2005/8/layout/vList2"/>
    <dgm:cxn modelId="{B1721AAE-7747-42B2-8784-954DAB23FB74}" srcId="{46F9E605-7F4C-434A-9A7A-5DDFEE51A9BC}" destId="{B825BD99-19F3-410D-8821-11227F22561C}" srcOrd="1" destOrd="0" parTransId="{EC0D68CA-82F5-4EC7-995C-93E22523106D}" sibTransId="{1147E4B8-D005-425A-B480-0D24775CF789}"/>
    <dgm:cxn modelId="{33B5D6B2-331B-4C35-A58B-8B9248FCDC7D}" srcId="{46F9E605-7F4C-434A-9A7A-5DDFEE51A9BC}" destId="{3F70ED2B-5F0D-4290-A860-3B61E99CB67C}" srcOrd="3" destOrd="0" parTransId="{C0572918-26CC-4AC3-AF14-94B89C5631F5}" sibTransId="{A925390A-05F5-4487-9791-A9327CB930B1}"/>
    <dgm:cxn modelId="{D6375BC0-625D-4BD2-B052-A81B17B84C11}" srcId="{46F9E605-7F4C-434A-9A7A-5DDFEE51A9BC}" destId="{EA07588D-C291-4572-823C-0A628B8DA9FB}" srcOrd="0" destOrd="0" parTransId="{8A14D14C-C93F-4D51-828D-7F95A459F8E1}" sibTransId="{372E89BE-5D4E-430B-B0C1-1E0C69D78BEE}"/>
    <dgm:cxn modelId="{21C06CE0-5714-48A1-AD0F-966FEB1010ED}" type="presOf" srcId="{EA07588D-C291-4572-823C-0A628B8DA9FB}" destId="{D9455580-33BF-476A-8F0E-B8360953A9AA}" srcOrd="0" destOrd="0" presId="urn:microsoft.com/office/officeart/2005/8/layout/vList2"/>
    <dgm:cxn modelId="{91F47397-FAF2-4373-A60F-983F995BA4A3}" type="presParOf" srcId="{8DCDBD74-02C7-4A0C-BA7C-4AD2394C09C8}" destId="{C702B774-9C24-4CFB-8FEA-43DC7542A9E8}" srcOrd="0" destOrd="0" presId="urn:microsoft.com/office/officeart/2005/8/layout/vList2"/>
    <dgm:cxn modelId="{29D50290-DBDF-4633-A928-968CFF3E6E93}" type="presParOf" srcId="{8DCDBD74-02C7-4A0C-BA7C-4AD2394C09C8}" destId="{D9455580-33BF-476A-8F0E-B8360953A9A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DD2B27-2703-4D60-A4E7-380594F3722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6F9E605-7F4C-434A-9A7A-5DDFEE51A9BC}">
      <dgm:prSet/>
      <dgm:spPr/>
      <dgm:t>
        <a:bodyPr/>
        <a:lstStyle/>
        <a:p>
          <a:r>
            <a:rPr lang="en-US" dirty="0"/>
            <a:t>Fiber</a:t>
          </a:r>
        </a:p>
      </dgm:t>
    </dgm:pt>
    <dgm:pt modelId="{52BA6CD6-29E0-4787-B85F-D3440AE17E8C}" type="parTrans" cxnId="{DD80C959-693E-4502-AB5B-A3DEFAA4F904}">
      <dgm:prSet/>
      <dgm:spPr/>
      <dgm:t>
        <a:bodyPr/>
        <a:lstStyle/>
        <a:p>
          <a:endParaRPr lang="en-US"/>
        </a:p>
      </dgm:t>
    </dgm:pt>
    <dgm:pt modelId="{FF96581A-23AE-471F-BDC3-4A32F07962AB}" type="sibTrans" cxnId="{DD80C959-693E-4502-AB5B-A3DEFAA4F904}">
      <dgm:prSet/>
      <dgm:spPr/>
      <dgm:t>
        <a:bodyPr/>
        <a:lstStyle/>
        <a:p>
          <a:endParaRPr lang="en-US"/>
        </a:p>
      </dgm:t>
    </dgm:pt>
    <dgm:pt modelId="{86719AB2-9D7B-4F3F-82BC-1492EFC4D243}">
      <dgm:prSet custT="1"/>
      <dgm:spPr/>
      <dgm:t>
        <a:bodyPr/>
        <a:lstStyle/>
        <a:p>
          <a:r>
            <a:rPr lang="en-US" sz="2800" dirty="0"/>
            <a:t>Wifi hot spots</a:t>
          </a:r>
        </a:p>
      </dgm:t>
    </dgm:pt>
    <dgm:pt modelId="{FD3A4F97-AC16-417A-A802-51F83BB80F85}" type="parTrans" cxnId="{763D0FFF-D65D-483F-9F90-F56C049F8FC1}">
      <dgm:prSet/>
      <dgm:spPr/>
      <dgm:t>
        <a:bodyPr/>
        <a:lstStyle/>
        <a:p>
          <a:endParaRPr lang="en-US"/>
        </a:p>
      </dgm:t>
    </dgm:pt>
    <dgm:pt modelId="{1F45E7E0-9BE8-4BCD-8857-C33CB4CE6872}" type="sibTrans" cxnId="{763D0FFF-D65D-483F-9F90-F56C049F8FC1}">
      <dgm:prSet/>
      <dgm:spPr/>
      <dgm:t>
        <a:bodyPr/>
        <a:lstStyle/>
        <a:p>
          <a:endParaRPr lang="en-US"/>
        </a:p>
      </dgm:t>
    </dgm:pt>
    <dgm:pt modelId="{EA07588D-C291-4572-823C-0A628B8DA9FB}">
      <dgm:prSet custT="1"/>
      <dgm:spPr/>
      <dgm:t>
        <a:bodyPr/>
        <a:lstStyle/>
        <a:p>
          <a:r>
            <a:rPr lang="en-US" sz="2800" dirty="0"/>
            <a:t>Learning and working from home</a:t>
          </a:r>
        </a:p>
      </dgm:t>
    </dgm:pt>
    <dgm:pt modelId="{8A14D14C-C93F-4D51-828D-7F95A459F8E1}" type="parTrans" cxnId="{D6375BC0-625D-4BD2-B052-A81B17B84C11}">
      <dgm:prSet/>
      <dgm:spPr/>
      <dgm:t>
        <a:bodyPr/>
        <a:lstStyle/>
        <a:p>
          <a:endParaRPr lang="en-US"/>
        </a:p>
      </dgm:t>
    </dgm:pt>
    <dgm:pt modelId="{372E89BE-5D4E-430B-B0C1-1E0C69D78BEE}" type="sibTrans" cxnId="{D6375BC0-625D-4BD2-B052-A81B17B84C11}">
      <dgm:prSet/>
      <dgm:spPr/>
      <dgm:t>
        <a:bodyPr/>
        <a:lstStyle/>
        <a:p>
          <a:endParaRPr lang="en-US"/>
        </a:p>
      </dgm:t>
    </dgm:pt>
    <dgm:pt modelId="{8DCDBD74-02C7-4A0C-BA7C-4AD2394C09C8}" type="pres">
      <dgm:prSet presAssocID="{2DDD2B27-2703-4D60-A4E7-380594F37220}" presName="linear" presStyleCnt="0">
        <dgm:presLayoutVars>
          <dgm:animLvl val="lvl"/>
          <dgm:resizeHandles val="exact"/>
        </dgm:presLayoutVars>
      </dgm:prSet>
      <dgm:spPr/>
    </dgm:pt>
    <dgm:pt modelId="{C702B774-9C24-4CFB-8FEA-43DC7542A9E8}" type="pres">
      <dgm:prSet presAssocID="{46F9E605-7F4C-434A-9A7A-5DDFEE51A9BC}" presName="parentText" presStyleLbl="node1" presStyleIdx="0" presStyleCnt="1" custScaleX="94104" custScaleY="60389" custLinFactNeighborX="-293" custLinFactNeighborY="-5133">
        <dgm:presLayoutVars>
          <dgm:chMax val="0"/>
          <dgm:bulletEnabled val="1"/>
        </dgm:presLayoutVars>
      </dgm:prSet>
      <dgm:spPr/>
    </dgm:pt>
    <dgm:pt modelId="{D9455580-33BF-476A-8F0E-B8360953A9AA}" type="pres">
      <dgm:prSet presAssocID="{46F9E605-7F4C-434A-9A7A-5DDFEE51A9B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D80C959-693E-4502-AB5B-A3DEFAA4F904}" srcId="{2DDD2B27-2703-4D60-A4E7-380594F37220}" destId="{46F9E605-7F4C-434A-9A7A-5DDFEE51A9BC}" srcOrd="0" destOrd="0" parTransId="{52BA6CD6-29E0-4787-B85F-D3440AE17E8C}" sibTransId="{FF96581A-23AE-471F-BDC3-4A32F07962AB}"/>
    <dgm:cxn modelId="{23ADF381-33F6-4903-BF82-A774EC11C89E}" type="presOf" srcId="{86719AB2-9D7B-4F3F-82BC-1492EFC4D243}" destId="{D9455580-33BF-476A-8F0E-B8360953A9AA}" srcOrd="0" destOrd="1" presId="urn:microsoft.com/office/officeart/2005/8/layout/vList2"/>
    <dgm:cxn modelId="{7BD49E86-E05D-4896-8508-1DDB53A5EF6E}" type="presOf" srcId="{46F9E605-7F4C-434A-9A7A-5DDFEE51A9BC}" destId="{C702B774-9C24-4CFB-8FEA-43DC7542A9E8}" srcOrd="0" destOrd="0" presId="urn:microsoft.com/office/officeart/2005/8/layout/vList2"/>
    <dgm:cxn modelId="{38192AA8-AA8B-4375-9E9E-58A50F585EAA}" type="presOf" srcId="{2DDD2B27-2703-4D60-A4E7-380594F37220}" destId="{8DCDBD74-02C7-4A0C-BA7C-4AD2394C09C8}" srcOrd="0" destOrd="0" presId="urn:microsoft.com/office/officeart/2005/8/layout/vList2"/>
    <dgm:cxn modelId="{D6375BC0-625D-4BD2-B052-A81B17B84C11}" srcId="{46F9E605-7F4C-434A-9A7A-5DDFEE51A9BC}" destId="{EA07588D-C291-4572-823C-0A628B8DA9FB}" srcOrd="0" destOrd="0" parTransId="{8A14D14C-C93F-4D51-828D-7F95A459F8E1}" sibTransId="{372E89BE-5D4E-430B-B0C1-1E0C69D78BEE}"/>
    <dgm:cxn modelId="{21C06CE0-5714-48A1-AD0F-966FEB1010ED}" type="presOf" srcId="{EA07588D-C291-4572-823C-0A628B8DA9FB}" destId="{D9455580-33BF-476A-8F0E-B8360953A9AA}" srcOrd="0" destOrd="0" presId="urn:microsoft.com/office/officeart/2005/8/layout/vList2"/>
    <dgm:cxn modelId="{763D0FFF-D65D-483F-9F90-F56C049F8FC1}" srcId="{46F9E605-7F4C-434A-9A7A-5DDFEE51A9BC}" destId="{86719AB2-9D7B-4F3F-82BC-1492EFC4D243}" srcOrd="1" destOrd="0" parTransId="{FD3A4F97-AC16-417A-A802-51F83BB80F85}" sibTransId="{1F45E7E0-9BE8-4BCD-8857-C33CB4CE6872}"/>
    <dgm:cxn modelId="{91F47397-FAF2-4373-A60F-983F995BA4A3}" type="presParOf" srcId="{8DCDBD74-02C7-4A0C-BA7C-4AD2394C09C8}" destId="{C702B774-9C24-4CFB-8FEA-43DC7542A9E8}" srcOrd="0" destOrd="0" presId="urn:microsoft.com/office/officeart/2005/8/layout/vList2"/>
    <dgm:cxn modelId="{29D50290-DBDF-4633-A928-968CFF3E6E93}" type="presParOf" srcId="{8DCDBD74-02C7-4A0C-BA7C-4AD2394C09C8}" destId="{D9455580-33BF-476A-8F0E-B8360953A9A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DD2B27-2703-4D60-A4E7-380594F3722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6F9E605-7F4C-434A-9A7A-5DDFEE51A9BC}">
      <dgm:prSet/>
      <dgm:spPr/>
      <dgm:t>
        <a:bodyPr/>
        <a:lstStyle/>
        <a:p>
          <a:r>
            <a:rPr lang="en-US" dirty="0"/>
            <a:t>Fiber</a:t>
          </a:r>
        </a:p>
      </dgm:t>
    </dgm:pt>
    <dgm:pt modelId="{52BA6CD6-29E0-4787-B85F-D3440AE17E8C}" type="parTrans" cxnId="{DD80C959-693E-4502-AB5B-A3DEFAA4F904}">
      <dgm:prSet/>
      <dgm:spPr/>
      <dgm:t>
        <a:bodyPr/>
        <a:lstStyle/>
        <a:p>
          <a:endParaRPr lang="en-US"/>
        </a:p>
      </dgm:t>
    </dgm:pt>
    <dgm:pt modelId="{FF96581A-23AE-471F-BDC3-4A32F07962AB}" type="sibTrans" cxnId="{DD80C959-693E-4502-AB5B-A3DEFAA4F904}">
      <dgm:prSet/>
      <dgm:spPr/>
      <dgm:t>
        <a:bodyPr/>
        <a:lstStyle/>
        <a:p>
          <a:endParaRPr lang="en-US"/>
        </a:p>
      </dgm:t>
    </dgm:pt>
    <dgm:pt modelId="{EA07588D-C291-4572-823C-0A628B8DA9FB}">
      <dgm:prSet custT="1"/>
      <dgm:spPr/>
      <dgm:t>
        <a:bodyPr/>
        <a:lstStyle/>
        <a:p>
          <a:r>
            <a:rPr lang="en-US" sz="2800" dirty="0"/>
            <a:t>Increased speeds for business</a:t>
          </a:r>
        </a:p>
      </dgm:t>
    </dgm:pt>
    <dgm:pt modelId="{8A14D14C-C93F-4D51-828D-7F95A459F8E1}" type="parTrans" cxnId="{D6375BC0-625D-4BD2-B052-A81B17B84C11}">
      <dgm:prSet/>
      <dgm:spPr/>
      <dgm:t>
        <a:bodyPr/>
        <a:lstStyle/>
        <a:p>
          <a:endParaRPr lang="en-US"/>
        </a:p>
      </dgm:t>
    </dgm:pt>
    <dgm:pt modelId="{372E89BE-5D4E-430B-B0C1-1E0C69D78BEE}" type="sibTrans" cxnId="{D6375BC0-625D-4BD2-B052-A81B17B84C11}">
      <dgm:prSet/>
      <dgm:spPr/>
      <dgm:t>
        <a:bodyPr/>
        <a:lstStyle/>
        <a:p>
          <a:endParaRPr lang="en-US"/>
        </a:p>
      </dgm:t>
    </dgm:pt>
    <dgm:pt modelId="{26A355C8-25CE-4D9D-9FCA-CA2FCC6362E6}">
      <dgm:prSet custT="1"/>
      <dgm:spPr/>
      <dgm:t>
        <a:bodyPr/>
        <a:lstStyle/>
        <a:p>
          <a:r>
            <a:rPr lang="en-US" sz="2800" dirty="0"/>
            <a:t>Installers</a:t>
          </a:r>
        </a:p>
      </dgm:t>
    </dgm:pt>
    <dgm:pt modelId="{1DE1B108-DE72-4DE6-9448-5BEF3B02D733}" type="parTrans" cxnId="{0CD9A262-0BC3-4897-98B0-A17E4C903F12}">
      <dgm:prSet/>
      <dgm:spPr/>
      <dgm:t>
        <a:bodyPr/>
        <a:lstStyle/>
        <a:p>
          <a:endParaRPr lang="en-US"/>
        </a:p>
      </dgm:t>
    </dgm:pt>
    <dgm:pt modelId="{A9ECE6E1-1B36-43EE-9FA8-79607AF2798E}" type="sibTrans" cxnId="{0CD9A262-0BC3-4897-98B0-A17E4C903F12}">
      <dgm:prSet/>
      <dgm:spPr/>
      <dgm:t>
        <a:bodyPr/>
        <a:lstStyle/>
        <a:p>
          <a:endParaRPr lang="en-US"/>
        </a:p>
      </dgm:t>
    </dgm:pt>
    <dgm:pt modelId="{E7557227-3257-4EBE-B242-08C78B00635B}">
      <dgm:prSet custT="1"/>
      <dgm:spPr/>
      <dgm:t>
        <a:bodyPr/>
        <a:lstStyle/>
        <a:p>
          <a:r>
            <a:rPr lang="en-US" sz="2800" dirty="0"/>
            <a:t>DIY installs</a:t>
          </a:r>
        </a:p>
      </dgm:t>
    </dgm:pt>
    <dgm:pt modelId="{EBBB71C3-29A0-4D80-ABCC-F89479076550}" type="parTrans" cxnId="{F9C294D7-DB70-4916-8D95-8D63D24AE8FA}">
      <dgm:prSet/>
      <dgm:spPr/>
      <dgm:t>
        <a:bodyPr/>
        <a:lstStyle/>
        <a:p>
          <a:endParaRPr lang="en-US"/>
        </a:p>
      </dgm:t>
    </dgm:pt>
    <dgm:pt modelId="{1FC1D305-297A-47B3-A93C-2E0EEE45591B}" type="sibTrans" cxnId="{F9C294D7-DB70-4916-8D95-8D63D24AE8FA}">
      <dgm:prSet/>
      <dgm:spPr/>
      <dgm:t>
        <a:bodyPr/>
        <a:lstStyle/>
        <a:p>
          <a:endParaRPr lang="en-US"/>
        </a:p>
      </dgm:t>
    </dgm:pt>
    <dgm:pt modelId="{8DCDBD74-02C7-4A0C-BA7C-4AD2394C09C8}" type="pres">
      <dgm:prSet presAssocID="{2DDD2B27-2703-4D60-A4E7-380594F37220}" presName="linear" presStyleCnt="0">
        <dgm:presLayoutVars>
          <dgm:animLvl val="lvl"/>
          <dgm:resizeHandles val="exact"/>
        </dgm:presLayoutVars>
      </dgm:prSet>
      <dgm:spPr/>
    </dgm:pt>
    <dgm:pt modelId="{C702B774-9C24-4CFB-8FEA-43DC7542A9E8}" type="pres">
      <dgm:prSet presAssocID="{46F9E605-7F4C-434A-9A7A-5DDFEE51A9BC}" presName="parentText" presStyleLbl="node1" presStyleIdx="0" presStyleCnt="1" custScaleX="89009" custScaleY="65105" custLinFactNeighborX="-3818" custLinFactNeighborY="-16708">
        <dgm:presLayoutVars>
          <dgm:chMax val="0"/>
          <dgm:bulletEnabled val="1"/>
        </dgm:presLayoutVars>
      </dgm:prSet>
      <dgm:spPr/>
    </dgm:pt>
    <dgm:pt modelId="{D9455580-33BF-476A-8F0E-B8360953A9AA}" type="pres">
      <dgm:prSet presAssocID="{46F9E605-7F4C-434A-9A7A-5DDFEE51A9BC}" presName="childText" presStyleLbl="revTx" presStyleIdx="0" presStyleCnt="1" custLinFactNeighborX="14" custLinFactNeighborY="-12382">
        <dgm:presLayoutVars>
          <dgm:bulletEnabled val="1"/>
        </dgm:presLayoutVars>
      </dgm:prSet>
      <dgm:spPr/>
    </dgm:pt>
  </dgm:ptLst>
  <dgm:cxnLst>
    <dgm:cxn modelId="{0CD9A262-0BC3-4897-98B0-A17E4C903F12}" srcId="{46F9E605-7F4C-434A-9A7A-5DDFEE51A9BC}" destId="{26A355C8-25CE-4D9D-9FCA-CA2FCC6362E6}" srcOrd="1" destOrd="0" parTransId="{1DE1B108-DE72-4DE6-9448-5BEF3B02D733}" sibTransId="{A9ECE6E1-1B36-43EE-9FA8-79607AF2798E}"/>
    <dgm:cxn modelId="{DD80C959-693E-4502-AB5B-A3DEFAA4F904}" srcId="{2DDD2B27-2703-4D60-A4E7-380594F37220}" destId="{46F9E605-7F4C-434A-9A7A-5DDFEE51A9BC}" srcOrd="0" destOrd="0" parTransId="{52BA6CD6-29E0-4787-B85F-D3440AE17E8C}" sibTransId="{FF96581A-23AE-471F-BDC3-4A32F07962AB}"/>
    <dgm:cxn modelId="{7BD49E86-E05D-4896-8508-1DDB53A5EF6E}" type="presOf" srcId="{46F9E605-7F4C-434A-9A7A-5DDFEE51A9BC}" destId="{C702B774-9C24-4CFB-8FEA-43DC7542A9E8}" srcOrd="0" destOrd="0" presId="urn:microsoft.com/office/officeart/2005/8/layout/vList2"/>
    <dgm:cxn modelId="{CC3B1598-75A1-485F-B9E6-6DD83358D37A}" type="presOf" srcId="{26A355C8-25CE-4D9D-9FCA-CA2FCC6362E6}" destId="{D9455580-33BF-476A-8F0E-B8360953A9AA}" srcOrd="0" destOrd="1" presId="urn:microsoft.com/office/officeart/2005/8/layout/vList2"/>
    <dgm:cxn modelId="{38192AA8-AA8B-4375-9E9E-58A50F585EAA}" type="presOf" srcId="{2DDD2B27-2703-4D60-A4E7-380594F37220}" destId="{8DCDBD74-02C7-4A0C-BA7C-4AD2394C09C8}" srcOrd="0" destOrd="0" presId="urn:microsoft.com/office/officeart/2005/8/layout/vList2"/>
    <dgm:cxn modelId="{D6375BC0-625D-4BD2-B052-A81B17B84C11}" srcId="{46F9E605-7F4C-434A-9A7A-5DDFEE51A9BC}" destId="{EA07588D-C291-4572-823C-0A628B8DA9FB}" srcOrd="0" destOrd="0" parTransId="{8A14D14C-C93F-4D51-828D-7F95A459F8E1}" sibTransId="{372E89BE-5D4E-430B-B0C1-1E0C69D78BEE}"/>
    <dgm:cxn modelId="{F9C294D7-DB70-4916-8D95-8D63D24AE8FA}" srcId="{46F9E605-7F4C-434A-9A7A-5DDFEE51A9BC}" destId="{E7557227-3257-4EBE-B242-08C78B00635B}" srcOrd="2" destOrd="0" parTransId="{EBBB71C3-29A0-4D80-ABCC-F89479076550}" sibTransId="{1FC1D305-297A-47B3-A93C-2E0EEE45591B}"/>
    <dgm:cxn modelId="{E97C15DB-011F-415F-8A6E-F1FDCEF21444}" type="presOf" srcId="{E7557227-3257-4EBE-B242-08C78B00635B}" destId="{D9455580-33BF-476A-8F0E-B8360953A9AA}" srcOrd="0" destOrd="2" presId="urn:microsoft.com/office/officeart/2005/8/layout/vList2"/>
    <dgm:cxn modelId="{21C06CE0-5714-48A1-AD0F-966FEB1010ED}" type="presOf" srcId="{EA07588D-C291-4572-823C-0A628B8DA9FB}" destId="{D9455580-33BF-476A-8F0E-B8360953A9AA}" srcOrd="0" destOrd="0" presId="urn:microsoft.com/office/officeart/2005/8/layout/vList2"/>
    <dgm:cxn modelId="{91F47397-FAF2-4373-A60F-983F995BA4A3}" type="presParOf" srcId="{8DCDBD74-02C7-4A0C-BA7C-4AD2394C09C8}" destId="{C702B774-9C24-4CFB-8FEA-43DC7542A9E8}" srcOrd="0" destOrd="0" presId="urn:microsoft.com/office/officeart/2005/8/layout/vList2"/>
    <dgm:cxn modelId="{29D50290-DBDF-4633-A928-968CFF3E6E93}" type="presParOf" srcId="{8DCDBD74-02C7-4A0C-BA7C-4AD2394C09C8}" destId="{D9455580-33BF-476A-8F0E-B8360953A9A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2B774-9C24-4CFB-8FEA-43DC7542A9E8}">
      <dsp:nvSpPr>
        <dsp:cNvPr id="0" name=""/>
        <dsp:cNvSpPr/>
      </dsp:nvSpPr>
      <dsp:spPr>
        <a:xfrm>
          <a:off x="152401" y="39052"/>
          <a:ext cx="5583493" cy="10452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Electric</a:t>
          </a:r>
        </a:p>
      </dsp:txBody>
      <dsp:txXfrm>
        <a:off x="203424" y="90075"/>
        <a:ext cx="5481447" cy="943165"/>
      </dsp:txXfrm>
    </dsp:sp>
    <dsp:sp modelId="{D9455580-33BF-476A-8F0E-B8360953A9AA}">
      <dsp:nvSpPr>
        <dsp:cNvPr id="0" name=""/>
        <dsp:cNvSpPr/>
      </dsp:nvSpPr>
      <dsp:spPr>
        <a:xfrm>
          <a:off x="0" y="1200883"/>
          <a:ext cx="6296297" cy="192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0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Headquarters lobby closed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Disconnects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Payment plans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400" kern="1200" dirty="0"/>
        </a:p>
      </dsp:txBody>
      <dsp:txXfrm>
        <a:off x="0" y="1200883"/>
        <a:ext cx="6296297" cy="1920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2B774-9C24-4CFB-8FEA-43DC7542A9E8}">
      <dsp:nvSpPr>
        <dsp:cNvPr id="0" name=""/>
        <dsp:cNvSpPr/>
      </dsp:nvSpPr>
      <dsp:spPr>
        <a:xfrm>
          <a:off x="167166" y="975901"/>
          <a:ext cx="5925067" cy="8817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Fiber</a:t>
          </a:r>
        </a:p>
      </dsp:txBody>
      <dsp:txXfrm>
        <a:off x="210211" y="1018946"/>
        <a:ext cx="5838977" cy="795686"/>
      </dsp:txXfrm>
    </dsp:sp>
    <dsp:sp modelId="{D9455580-33BF-476A-8F0E-B8360953A9AA}">
      <dsp:nvSpPr>
        <dsp:cNvPr id="0" name=""/>
        <dsp:cNvSpPr/>
      </dsp:nvSpPr>
      <dsp:spPr>
        <a:xfrm>
          <a:off x="0" y="1912079"/>
          <a:ext cx="629629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0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Learning and working from home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Wifi hot spots</a:t>
          </a:r>
        </a:p>
      </dsp:txBody>
      <dsp:txXfrm>
        <a:off x="0" y="1912079"/>
        <a:ext cx="6296297" cy="1059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2B774-9C24-4CFB-8FEA-43DC7542A9E8}">
      <dsp:nvSpPr>
        <dsp:cNvPr id="0" name=""/>
        <dsp:cNvSpPr/>
      </dsp:nvSpPr>
      <dsp:spPr>
        <a:xfrm>
          <a:off x="105620" y="664138"/>
          <a:ext cx="5604270" cy="9506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Fiber</a:t>
          </a:r>
        </a:p>
      </dsp:txBody>
      <dsp:txXfrm>
        <a:off x="152026" y="710544"/>
        <a:ext cx="5511458" cy="857825"/>
      </dsp:txXfrm>
    </dsp:sp>
    <dsp:sp modelId="{D9455580-33BF-476A-8F0E-B8360953A9AA}">
      <dsp:nvSpPr>
        <dsp:cNvPr id="0" name=""/>
        <dsp:cNvSpPr/>
      </dsp:nvSpPr>
      <dsp:spPr>
        <a:xfrm>
          <a:off x="0" y="1649792"/>
          <a:ext cx="6296297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0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Increased speeds for business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Installers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DIY installs</a:t>
          </a:r>
        </a:p>
      </dsp:txBody>
      <dsp:txXfrm>
        <a:off x="0" y="1649792"/>
        <a:ext cx="6296297" cy="1291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B7632-6E3B-41C4-A722-AB8D35760BA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69CE2-6618-440A-8492-63B9012D5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49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A0B5-3BDF-41A5-8D7A-B492C0025B77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50648-2396-417C-830A-9D64081CA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5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50648-2396-417C-830A-9D64081CAD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5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50648-2396-417C-830A-9D64081CAD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4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50648-2396-417C-830A-9D64081CAD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4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50648-2396-417C-830A-9D64081CAD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5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50648-2396-417C-830A-9D64081CAD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4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50648-2396-417C-830A-9D64081CAD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4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hamilton@Tipmont.or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DCMME Manufacturing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dirty="0"/>
              <a:t>September 18, 2020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851F9572-54D5-457A-BA34-C395A478A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8" name="Rectangle 87">
              <a:extLst>
                <a:ext uri="{FF2B5EF4-FFF2-40B4-BE49-F238E27FC236}">
                  <a16:creationId xmlns:a16="http://schemas.microsoft.com/office/drawing/2014/main" id="{C47D2EE3-C191-49DE-B600-02C0905E4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9" name="Picture 2">
              <a:extLst>
                <a:ext uri="{FF2B5EF4-FFF2-40B4-BE49-F238E27FC236}">
                  <a16:creationId xmlns:a16="http://schemas.microsoft.com/office/drawing/2014/main" id="{0D562F95-99C1-44F5-A9D2-96096AE57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1B8FB9-F071-4CEF-AA12-B8D78E5B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508" y="2380481"/>
            <a:ext cx="4598985" cy="14785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Community in which we serve</a:t>
            </a:r>
          </a:p>
        </p:txBody>
      </p:sp>
      <p:pic>
        <p:nvPicPr>
          <p:cNvPr id="4" name="Picture 3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4006EA68-3618-4FE9-9FD6-71F183BCD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82" r="4930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06A80B50-DCB4-4775-9C8E-7AF0F5680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7B6B07F-8DDD-4497-9D08-B1FED4942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D34962D6-F3CD-4DC5-BF49-D6912045E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6D73EE8F-606B-44B2-B0D8-4E760E239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BB572A3-4B3D-42D3-8A1E-099D9711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C23D0852-9666-424F-92B1-06969E048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F4EB5FCA-E3DF-400A-B2DF-3D4A8DE95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CE8BF121-2A5E-4DF0-BF3D-418EBDB2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C74600D7-3557-47CD-B93A-945D150EC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A958ADB2-4D3A-46BD-B22A-C4F4BA897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1E9E49CE-2171-48FE-99CC-0680E5E1F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AE8DBF97-F3A6-4B11-A8B9-7130FEACC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7F19211-D5F9-4D42-BC7C-E300523B7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D8FA95C9-8B12-43AB-B57F-E217001D3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FFBCF82E-D8A3-4F77-B21F-AD33E804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9EAEC88E-CF2C-4FFF-BE1C-3ECDDF8AF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32BB7076-53D2-42EF-89F5-730F18CFE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64B50F9C-4972-4D3C-A93A-DD715BA40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B4E1A12C-F137-4ECB-8F56-2FA283321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23">
              <a:extLst>
                <a:ext uri="{FF2B5EF4-FFF2-40B4-BE49-F238E27FC236}">
                  <a16:creationId xmlns:a16="http://schemas.microsoft.com/office/drawing/2014/main" id="{82996E38-1E79-4C38-BB73-850C1F6BD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24">
              <a:extLst>
                <a:ext uri="{FF2B5EF4-FFF2-40B4-BE49-F238E27FC236}">
                  <a16:creationId xmlns:a16="http://schemas.microsoft.com/office/drawing/2014/main" id="{CE927FE3-1BE5-4D05-B8D7-88E07FF6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25">
              <a:extLst>
                <a:ext uri="{FF2B5EF4-FFF2-40B4-BE49-F238E27FC236}">
                  <a16:creationId xmlns:a16="http://schemas.microsoft.com/office/drawing/2014/main" id="{27B981F4-D791-404F-A6E1-83FAD753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26">
              <a:extLst>
                <a:ext uri="{FF2B5EF4-FFF2-40B4-BE49-F238E27FC236}">
                  <a16:creationId xmlns:a16="http://schemas.microsoft.com/office/drawing/2014/main" id="{C79724CA-F950-4F24-A2DF-A6C66C8FB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27">
              <a:extLst>
                <a:ext uri="{FF2B5EF4-FFF2-40B4-BE49-F238E27FC236}">
                  <a16:creationId xmlns:a16="http://schemas.microsoft.com/office/drawing/2014/main" id="{B60F86CD-6B84-4A86-9A84-1253D5C63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28">
              <a:extLst>
                <a:ext uri="{FF2B5EF4-FFF2-40B4-BE49-F238E27FC236}">
                  <a16:creationId xmlns:a16="http://schemas.microsoft.com/office/drawing/2014/main" id="{6ADDC23E-DD84-4022-9E68-7E35C80E6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29">
              <a:extLst>
                <a:ext uri="{FF2B5EF4-FFF2-40B4-BE49-F238E27FC236}">
                  <a16:creationId xmlns:a16="http://schemas.microsoft.com/office/drawing/2014/main" id="{8FC3E1B2-C741-4242-8D3C-D98A8A213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30">
              <a:extLst>
                <a:ext uri="{FF2B5EF4-FFF2-40B4-BE49-F238E27FC236}">
                  <a16:creationId xmlns:a16="http://schemas.microsoft.com/office/drawing/2014/main" id="{43E10B4F-DACB-4777-BDEB-26A94121E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31">
              <a:extLst>
                <a:ext uri="{FF2B5EF4-FFF2-40B4-BE49-F238E27FC236}">
                  <a16:creationId xmlns:a16="http://schemas.microsoft.com/office/drawing/2014/main" id="{0F6D9197-EFD5-4945-BC96-A5EC6684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id="{129E04CE-31E3-49FB-857A-6C0074B6C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DDF20A0-F5D5-4DF9-8859-9BAB9B07D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1" name="Freeform 34">
              <a:extLst>
                <a:ext uri="{FF2B5EF4-FFF2-40B4-BE49-F238E27FC236}">
                  <a16:creationId xmlns:a16="http://schemas.microsoft.com/office/drawing/2014/main" id="{6EAE610D-D6A4-417B-8D1D-9F46CFD16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35">
              <a:extLst>
                <a:ext uri="{FF2B5EF4-FFF2-40B4-BE49-F238E27FC236}">
                  <a16:creationId xmlns:a16="http://schemas.microsoft.com/office/drawing/2014/main" id="{98EB1E73-7882-4002-970B-0EE5E9D0C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36">
              <a:extLst>
                <a:ext uri="{FF2B5EF4-FFF2-40B4-BE49-F238E27FC236}">
                  <a16:creationId xmlns:a16="http://schemas.microsoft.com/office/drawing/2014/main" id="{F6789CED-4C51-4E7C-8352-5589F476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37">
              <a:extLst>
                <a:ext uri="{FF2B5EF4-FFF2-40B4-BE49-F238E27FC236}">
                  <a16:creationId xmlns:a16="http://schemas.microsoft.com/office/drawing/2014/main" id="{5EA3B6F1-F1AB-4125-B10A-A151640AA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38">
              <a:extLst>
                <a:ext uri="{FF2B5EF4-FFF2-40B4-BE49-F238E27FC236}">
                  <a16:creationId xmlns:a16="http://schemas.microsoft.com/office/drawing/2014/main" id="{10C1DAD7-FA62-4EA9-8B38-632D88F5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39">
              <a:extLst>
                <a:ext uri="{FF2B5EF4-FFF2-40B4-BE49-F238E27FC236}">
                  <a16:creationId xmlns:a16="http://schemas.microsoft.com/office/drawing/2014/main" id="{76C106C8-9A2B-4AAD-BCB6-C969DE071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0">
              <a:extLst>
                <a:ext uri="{FF2B5EF4-FFF2-40B4-BE49-F238E27FC236}">
                  <a16:creationId xmlns:a16="http://schemas.microsoft.com/office/drawing/2014/main" id="{0C85FDCD-71B0-4746-915A-FD6791AAB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1">
              <a:extLst>
                <a:ext uri="{FF2B5EF4-FFF2-40B4-BE49-F238E27FC236}">
                  <a16:creationId xmlns:a16="http://schemas.microsoft.com/office/drawing/2014/main" id="{AAA649C3-C2F8-4C07-81B6-7CD6A5043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42">
              <a:extLst>
                <a:ext uri="{FF2B5EF4-FFF2-40B4-BE49-F238E27FC236}">
                  <a16:creationId xmlns:a16="http://schemas.microsoft.com/office/drawing/2014/main" id="{204CA23C-3342-4E0B-8785-EDA0FDBEC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43">
              <a:extLst>
                <a:ext uri="{FF2B5EF4-FFF2-40B4-BE49-F238E27FC236}">
                  <a16:creationId xmlns:a16="http://schemas.microsoft.com/office/drawing/2014/main" id="{2983555D-7FC7-4A4C-93BC-C29EECEE8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3B6E164A-5B73-496F-83C1-4E257C56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F9EAAD5-930F-4895-869E-5DA5A5ED3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12B05A00-01DB-41D0-98C5-F93FC98C4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ACFCCFE5-2B6E-4EE2-8A0D-A18A31259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70562808-51A5-4773-93CC-8B4A4A36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EC56ED5F-316D-4A66-8F8F-72E26F50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0">
              <a:extLst>
                <a:ext uri="{FF2B5EF4-FFF2-40B4-BE49-F238E27FC236}">
                  <a16:creationId xmlns:a16="http://schemas.microsoft.com/office/drawing/2014/main" id="{8C5B852E-E495-4C75-82DA-DD9426B2F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51">
              <a:extLst>
                <a:ext uri="{FF2B5EF4-FFF2-40B4-BE49-F238E27FC236}">
                  <a16:creationId xmlns:a16="http://schemas.microsoft.com/office/drawing/2014/main" id="{873B9CD9-5CB4-4A2A-87B8-503800220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52">
              <a:extLst>
                <a:ext uri="{FF2B5EF4-FFF2-40B4-BE49-F238E27FC236}">
                  <a16:creationId xmlns:a16="http://schemas.microsoft.com/office/drawing/2014/main" id="{693D1E94-8556-4B08-AFE0-A60455465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53">
              <a:extLst>
                <a:ext uri="{FF2B5EF4-FFF2-40B4-BE49-F238E27FC236}">
                  <a16:creationId xmlns:a16="http://schemas.microsoft.com/office/drawing/2014/main" id="{32312E8C-B6A4-4488-A1B8-6A7DECAF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54">
              <a:extLst>
                <a:ext uri="{FF2B5EF4-FFF2-40B4-BE49-F238E27FC236}">
                  <a16:creationId xmlns:a16="http://schemas.microsoft.com/office/drawing/2014/main" id="{CB36CE95-F25E-4549-9FD6-1B068418D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55">
              <a:extLst>
                <a:ext uri="{FF2B5EF4-FFF2-40B4-BE49-F238E27FC236}">
                  <a16:creationId xmlns:a16="http://schemas.microsoft.com/office/drawing/2014/main" id="{C452D834-CC93-48F0-9C24-A864E0A53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56">
              <a:extLst>
                <a:ext uri="{FF2B5EF4-FFF2-40B4-BE49-F238E27FC236}">
                  <a16:creationId xmlns:a16="http://schemas.microsoft.com/office/drawing/2014/main" id="{2F8089AF-DC55-4EB6-90DD-468D2F1D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57">
              <a:extLst>
                <a:ext uri="{FF2B5EF4-FFF2-40B4-BE49-F238E27FC236}">
                  <a16:creationId xmlns:a16="http://schemas.microsoft.com/office/drawing/2014/main" id="{00DD0A37-AD9B-4A38-B2A5-C41D2780D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58">
              <a:extLst>
                <a:ext uri="{FF2B5EF4-FFF2-40B4-BE49-F238E27FC236}">
                  <a16:creationId xmlns:a16="http://schemas.microsoft.com/office/drawing/2014/main" id="{C24501AA-7C2F-4076-AE7A-3BE446715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72" name="Content Placeholder 7">
            <a:extLst>
              <a:ext uri="{FF2B5EF4-FFF2-40B4-BE49-F238E27FC236}">
                <a16:creationId xmlns:a16="http://schemas.microsoft.com/office/drawing/2014/main" id="{514078FE-AE53-4B2A-997D-4883A5735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801" y="1938336"/>
            <a:ext cx="4598986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7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8FB9-F071-4CEF-AA12-B8D78E5B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en-US" dirty="0"/>
              <a:t>Tipmont REMC/Wintek</a:t>
            </a:r>
          </a:p>
        </p:txBody>
      </p:sp>
      <p:sp>
        <p:nvSpPr>
          <p:cNvPr id="82" name="Round Diagonal Corner Rectangle 6">
            <a:extLst>
              <a:ext uri="{FF2B5EF4-FFF2-40B4-BE49-F238E27FC236}">
                <a16:creationId xmlns:a16="http://schemas.microsoft.com/office/drawing/2014/main" id="{8B9E3A5D-C977-4BD8-ADF3-3F8115033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133A841-D48F-4155-974C-1F67CA851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17" y="1601097"/>
            <a:ext cx="3178638" cy="127940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4BC875-2490-4256-A800-C11DEFB1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617" y="4052225"/>
            <a:ext cx="3178638" cy="818499"/>
          </a:xfrm>
          <a:prstGeom prst="rect">
            <a:avLst/>
          </a:prstGeom>
        </p:spPr>
      </p:pic>
      <p:sp>
        <p:nvSpPr>
          <p:cNvPr id="72" name="Content Placeholder 7">
            <a:extLst>
              <a:ext uri="{FF2B5EF4-FFF2-40B4-BE49-F238E27FC236}">
                <a16:creationId xmlns:a16="http://schemas.microsoft.com/office/drawing/2014/main" id="{514078FE-AE53-4B2A-997D-4883A5735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421" y="2414012"/>
            <a:ext cx="6369000" cy="40949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Established Electric Provider – mission</a:t>
            </a:r>
          </a:p>
          <a:p>
            <a:pPr>
              <a:lnSpc>
                <a:spcPct val="110000"/>
              </a:lnSpc>
            </a:pPr>
            <a:r>
              <a:rPr lang="en-US" dirty="0"/>
              <a:t>Establish Fiber Provider</a:t>
            </a:r>
          </a:p>
          <a:p>
            <a:pPr>
              <a:lnSpc>
                <a:spcPct val="110000"/>
              </a:lnSpc>
            </a:pPr>
            <a:r>
              <a:rPr lang="en-US" dirty="0"/>
              <a:t>The Perfect Match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401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8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330" y="1254035"/>
            <a:ext cx="2926190" cy="4002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Learn to adjust and Provide Opportunity</a:t>
            </a:r>
          </a:p>
        </p:txBody>
      </p:sp>
      <p:sp useBgFill="1">
        <p:nvSpPr>
          <p:cNvPr id="78" name="Round Diagonal Corner Rectangle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43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22C6CEB1-C9D3-4E2A-A7D4-B9D96F22E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237954"/>
              </p:ext>
            </p:extLst>
          </p:nvPr>
        </p:nvGraphicFramePr>
        <p:xfrm>
          <a:off x="4436728" y="1123951"/>
          <a:ext cx="6296297" cy="400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98738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8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330" y="1254035"/>
            <a:ext cx="2926190" cy="4002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Learn to adjust and Provide Opportunity</a:t>
            </a:r>
          </a:p>
        </p:txBody>
      </p:sp>
      <p:sp useBgFill="1">
        <p:nvSpPr>
          <p:cNvPr id="78" name="Round Diagonal Corner Rectangle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43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22C6CEB1-C9D3-4E2A-A7D4-B9D96F22E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34162"/>
              </p:ext>
            </p:extLst>
          </p:nvPr>
        </p:nvGraphicFramePr>
        <p:xfrm>
          <a:off x="4489178" y="959509"/>
          <a:ext cx="6296297" cy="400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12078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en-US" sz="2800" dirty="0"/>
              <a:t>WiFi Hotspots</a:t>
            </a:r>
          </a:p>
        </p:txBody>
      </p:sp>
      <p:sp>
        <p:nvSpPr>
          <p:cNvPr id="74" name="Round Diagonal Corner Rectangle 11">
            <a:extLst>
              <a:ext uri="{FF2B5EF4-FFF2-40B4-BE49-F238E27FC236}">
                <a16:creationId xmlns:a16="http://schemas.microsoft.com/office/drawing/2014/main" id="{E4B7B3E3-827A-48BE-AD67-A57C45AA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6ED391-962D-4A8E-8E06-DCAD3C318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" r="12598" b="-1"/>
          <a:stretch/>
        </p:blipFill>
        <p:spPr>
          <a:xfrm>
            <a:off x="1472243" y="972839"/>
            <a:ext cx="5405872" cy="490483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1DB94F-598F-4A6E-B7E9-627CE6524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/>
          </a:bodyPr>
          <a:lstStyle/>
          <a:p>
            <a:r>
              <a:rPr lang="en-US" sz="1800" dirty="0"/>
              <a:t>Tippecanoe</a:t>
            </a:r>
          </a:p>
          <a:p>
            <a:r>
              <a:rPr lang="en-US" sz="1800" dirty="0"/>
              <a:t>Montgomery</a:t>
            </a:r>
          </a:p>
          <a:p>
            <a:r>
              <a:rPr lang="en-US" sz="1800" dirty="0"/>
              <a:t>Fountain</a:t>
            </a:r>
          </a:p>
          <a:p>
            <a:r>
              <a:rPr lang="en-US" sz="1800" dirty="0"/>
              <a:t>Boone</a:t>
            </a:r>
          </a:p>
        </p:txBody>
      </p:sp>
    </p:spTree>
    <p:extLst>
      <p:ext uri="{BB962C8B-B14F-4D97-AF65-F5344CB8AC3E}">
        <p14:creationId xmlns:p14="http://schemas.microsoft.com/office/powerpoint/2010/main" val="351990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8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330" y="1254035"/>
            <a:ext cx="2926190" cy="4002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Learn to adjust and Provide Opportunity</a:t>
            </a:r>
          </a:p>
        </p:txBody>
      </p:sp>
      <p:sp useBgFill="1">
        <p:nvSpPr>
          <p:cNvPr id="78" name="Round Diagonal Corner Rectangle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43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22C6CEB1-C9D3-4E2A-A7D4-B9D96F22E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712411"/>
              </p:ext>
            </p:extLst>
          </p:nvPr>
        </p:nvGraphicFramePr>
        <p:xfrm>
          <a:off x="4374816" y="959509"/>
          <a:ext cx="6296297" cy="400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9388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Moving FoRward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1800" dirty="0"/>
              <a:t>Next Level Connections Broadband Grant program </a:t>
            </a:r>
          </a:p>
          <a:p>
            <a:pPr lvl="1"/>
            <a:r>
              <a:rPr lang="en-US" sz="1800" dirty="0"/>
              <a:t>$16M</a:t>
            </a:r>
          </a:p>
          <a:p>
            <a:pPr lvl="1"/>
            <a:r>
              <a:rPr lang="en-US" sz="1800" dirty="0"/>
              <a:t>2 years to complete</a:t>
            </a:r>
          </a:p>
          <a:p>
            <a:pPr lvl="1"/>
            <a:r>
              <a:rPr lang="en-US" sz="1800" dirty="0"/>
              <a:t>7 Co-ops</a:t>
            </a:r>
          </a:p>
          <a:p>
            <a:pPr marL="0" lvl="0" indent="0">
              <a:buNone/>
            </a:pPr>
            <a:r>
              <a:rPr lang="en-US" sz="1800" dirty="0"/>
              <a:t>Study - PCRD</a:t>
            </a:r>
          </a:p>
          <a:p>
            <a:pPr lvl="1"/>
            <a:r>
              <a:rPr lang="en-US" sz="1800" dirty="0"/>
              <a:t>Healthcare</a:t>
            </a:r>
          </a:p>
          <a:p>
            <a:pPr lvl="1"/>
            <a:r>
              <a:rPr lang="en-US" sz="1800" dirty="0"/>
              <a:t>Education</a:t>
            </a:r>
          </a:p>
          <a:p>
            <a:pPr lvl="1"/>
            <a:r>
              <a:rPr lang="en-US" sz="1800" dirty="0"/>
              <a:t>Economic Development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38007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24225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Jody Hamilton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Business Development Director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3"/>
              </a:rPr>
              <a:t>jhamilton@Tipmont.org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(765) 426-2748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800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3848AA-6786-49FE-9536-257C2A38233A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71af3243-3dd4-4a8d-8c0d-dd76da1f02a5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7810EE9-21D6-4069-8A38-BDFA7E52C4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58F2BF-BADE-4065-82F6-09DC506399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47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Tw Cen MT</vt:lpstr>
      <vt:lpstr>Circuit</vt:lpstr>
      <vt:lpstr>DCMME Manufacturing Conference</vt:lpstr>
      <vt:lpstr>The Community in which we serve</vt:lpstr>
      <vt:lpstr>Tipmont REMC/Wintek</vt:lpstr>
      <vt:lpstr>Learn to adjust and Provide Opportunity</vt:lpstr>
      <vt:lpstr>Learn to adjust and Provide Opportunity</vt:lpstr>
      <vt:lpstr>WiFi Hotspots</vt:lpstr>
      <vt:lpstr>Learn to adjust and Provide Opportunity</vt:lpstr>
      <vt:lpstr>Moving FoRward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2020-09-09T19:02:09Z</dcterms:created>
  <dcterms:modified xsi:type="dcterms:W3CDTF">2020-09-11T18:42:51Z</dcterms:modified>
</cp:coreProperties>
</file>