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3"/>
  </p:notesMasterIdLst>
  <p:sldIdLst>
    <p:sldId id="256" r:id="rId5"/>
    <p:sldId id="795" r:id="rId6"/>
    <p:sldId id="260" r:id="rId7"/>
    <p:sldId id="799" r:id="rId8"/>
    <p:sldId id="2178" r:id="rId9"/>
    <p:sldId id="2184" r:id="rId10"/>
    <p:sldId id="263" r:id="rId11"/>
    <p:sldId id="2198" r:id="rId12"/>
    <p:sldId id="2197" r:id="rId13"/>
    <p:sldId id="2173" r:id="rId14"/>
    <p:sldId id="2207" r:id="rId15"/>
    <p:sldId id="800" r:id="rId16"/>
    <p:sldId id="2208" r:id="rId17"/>
    <p:sldId id="2200" r:id="rId18"/>
    <p:sldId id="2210" r:id="rId19"/>
    <p:sldId id="2212" r:id="rId20"/>
    <p:sldId id="2213"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E497B-E6FF-499C-AD8D-AFB5E9485F0C}" v="24" dt="2021-02-16T16:55:37.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68589" autoAdjust="0"/>
  </p:normalViewPr>
  <p:slideViewPr>
    <p:cSldViewPr snapToGrid="0">
      <p:cViewPr varScale="1">
        <p:scale>
          <a:sx n="75" d="100"/>
          <a:sy n="75" d="100"/>
        </p:scale>
        <p:origin x="180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heehan" userId="2eb55b90-1606-4fb6-8193-2b89273642aa" providerId="ADAL" clId="{07DE497B-E6FF-499C-AD8D-AFB5E9485F0C}"/>
    <pc:docChg chg="custSel addSld modSld">
      <pc:chgData name="Kevin Sheehan" userId="2eb55b90-1606-4fb6-8193-2b89273642aa" providerId="ADAL" clId="{07DE497B-E6FF-499C-AD8D-AFB5E9485F0C}" dt="2021-02-16T16:55:37.721" v="418" actId="20577"/>
      <pc:docMkLst>
        <pc:docMk/>
      </pc:docMkLst>
      <pc:sldChg chg="modSp mod">
        <pc:chgData name="Kevin Sheehan" userId="2eb55b90-1606-4fb6-8193-2b89273642aa" providerId="ADAL" clId="{07DE497B-E6FF-499C-AD8D-AFB5E9485F0C}" dt="2021-02-12T21:58:18.088" v="70" actId="20577"/>
        <pc:sldMkLst>
          <pc:docMk/>
          <pc:sldMk cId="3398099017" sldId="256"/>
        </pc:sldMkLst>
        <pc:spChg chg="mod">
          <ac:chgData name="Kevin Sheehan" userId="2eb55b90-1606-4fb6-8193-2b89273642aa" providerId="ADAL" clId="{07DE497B-E6FF-499C-AD8D-AFB5E9485F0C}" dt="2021-02-12T21:58:18.088" v="70" actId="20577"/>
          <ac:spMkLst>
            <pc:docMk/>
            <pc:sldMk cId="3398099017" sldId="256"/>
            <ac:spMk id="2" creationId="{8BA6ECBF-D82E-4D63-933D-DF233CB0C208}"/>
          </ac:spMkLst>
        </pc:spChg>
      </pc:sldChg>
      <pc:sldChg chg="addSp delSp modSp add mod modClrScheme delAnim modAnim chgLayout">
        <pc:chgData name="Kevin Sheehan" userId="2eb55b90-1606-4fb6-8193-2b89273642aa" providerId="ADAL" clId="{07DE497B-E6FF-499C-AD8D-AFB5E9485F0C}" dt="2021-02-12T22:04:44.039" v="328"/>
        <pc:sldMkLst>
          <pc:docMk/>
          <pc:sldMk cId="1720851794" sldId="260"/>
        </pc:sldMkLst>
        <pc:spChg chg="mod">
          <ac:chgData name="Kevin Sheehan" userId="2eb55b90-1606-4fb6-8193-2b89273642aa" providerId="ADAL" clId="{07DE497B-E6FF-499C-AD8D-AFB5E9485F0C}" dt="2021-02-12T22:03:19.401" v="239" actId="1035"/>
          <ac:spMkLst>
            <pc:docMk/>
            <pc:sldMk cId="1720851794" sldId="260"/>
            <ac:spMk id="2" creationId="{388C4602-06F5-4D6E-AF87-80C98720CF8E}"/>
          </ac:spMkLst>
        </pc:spChg>
        <pc:spChg chg="add mod ord">
          <ac:chgData name="Kevin Sheehan" userId="2eb55b90-1606-4fb6-8193-2b89273642aa" providerId="ADAL" clId="{07DE497B-E6FF-499C-AD8D-AFB5E9485F0C}" dt="2021-02-12T22:00:45.477" v="124" actId="700"/>
          <ac:spMkLst>
            <pc:docMk/>
            <pc:sldMk cId="1720851794" sldId="260"/>
            <ac:spMk id="3" creationId="{54A4B2C0-4DA4-446D-8888-0D86E926799C}"/>
          </ac:spMkLst>
        </pc:spChg>
        <pc:spChg chg="mod">
          <ac:chgData name="Kevin Sheehan" userId="2eb55b90-1606-4fb6-8193-2b89273642aa" providerId="ADAL" clId="{07DE497B-E6FF-499C-AD8D-AFB5E9485F0C}" dt="2021-02-12T22:03:57.948" v="305" actId="1076"/>
          <ac:spMkLst>
            <pc:docMk/>
            <pc:sldMk cId="1720851794" sldId="260"/>
            <ac:spMk id="7" creationId="{1B86EFE4-5AA6-4665-82A8-6DF1080926DC}"/>
          </ac:spMkLst>
        </pc:spChg>
        <pc:spChg chg="mod">
          <ac:chgData name="Kevin Sheehan" userId="2eb55b90-1606-4fb6-8193-2b89273642aa" providerId="ADAL" clId="{07DE497B-E6FF-499C-AD8D-AFB5E9485F0C}" dt="2021-02-12T22:02:29.162" v="149" actId="14100"/>
          <ac:spMkLst>
            <pc:docMk/>
            <pc:sldMk cId="1720851794" sldId="260"/>
            <ac:spMk id="8" creationId="{E8E7ED6F-D35C-433B-A87A-8D202FF2B816}"/>
          </ac:spMkLst>
        </pc:spChg>
        <pc:spChg chg="mod">
          <ac:chgData name="Kevin Sheehan" userId="2eb55b90-1606-4fb6-8193-2b89273642aa" providerId="ADAL" clId="{07DE497B-E6FF-499C-AD8D-AFB5E9485F0C}" dt="2021-02-12T22:03:16.246" v="230" actId="1035"/>
          <ac:spMkLst>
            <pc:docMk/>
            <pc:sldMk cId="1720851794" sldId="260"/>
            <ac:spMk id="9" creationId="{8A6AAD7A-F9D5-4A1E-B9D8-F76C7D0C36B0}"/>
          </ac:spMkLst>
        </pc:spChg>
        <pc:spChg chg="del">
          <ac:chgData name="Kevin Sheehan" userId="2eb55b90-1606-4fb6-8193-2b89273642aa" providerId="ADAL" clId="{07DE497B-E6FF-499C-AD8D-AFB5E9485F0C}" dt="2021-02-12T22:02:42.685" v="154" actId="478"/>
          <ac:spMkLst>
            <pc:docMk/>
            <pc:sldMk cId="1720851794" sldId="260"/>
            <ac:spMk id="11" creationId="{FF93A4FA-2E36-4232-B0FE-2F245EFC5530}"/>
          </ac:spMkLst>
        </pc:spChg>
        <pc:spChg chg="mod">
          <ac:chgData name="Kevin Sheehan" userId="2eb55b90-1606-4fb6-8193-2b89273642aa" providerId="ADAL" clId="{07DE497B-E6FF-499C-AD8D-AFB5E9485F0C}" dt="2021-02-12T22:01:37.006" v="130" actId="14100"/>
          <ac:spMkLst>
            <pc:docMk/>
            <pc:sldMk cId="1720851794" sldId="260"/>
            <ac:spMk id="14" creationId="{E8975A57-8021-4063-8056-F1AA06CBDDD9}"/>
          </ac:spMkLst>
        </pc:spChg>
        <pc:spChg chg="mod">
          <ac:chgData name="Kevin Sheehan" userId="2eb55b90-1606-4fb6-8193-2b89273642aa" providerId="ADAL" clId="{07DE497B-E6FF-499C-AD8D-AFB5E9485F0C}" dt="2021-02-12T22:04:05.781" v="307" actId="313"/>
          <ac:spMkLst>
            <pc:docMk/>
            <pc:sldMk cId="1720851794" sldId="260"/>
            <ac:spMk id="17" creationId="{D834756A-A94C-44FD-BAB9-883C2B35815E}"/>
          </ac:spMkLst>
        </pc:spChg>
        <pc:spChg chg="mod">
          <ac:chgData name="Kevin Sheehan" userId="2eb55b90-1606-4fb6-8193-2b89273642aa" providerId="ADAL" clId="{07DE497B-E6FF-499C-AD8D-AFB5E9485F0C}" dt="2021-02-12T22:03:11.673" v="219" actId="1035"/>
          <ac:spMkLst>
            <pc:docMk/>
            <pc:sldMk cId="1720851794" sldId="260"/>
            <ac:spMk id="18" creationId="{3D6A6BCD-A70C-4376-8E3B-438143606454}"/>
          </ac:spMkLst>
        </pc:spChg>
        <pc:spChg chg="mod">
          <ac:chgData name="Kevin Sheehan" userId="2eb55b90-1606-4fb6-8193-2b89273642aa" providerId="ADAL" clId="{07DE497B-E6FF-499C-AD8D-AFB5E9485F0C}" dt="2021-02-12T22:03:01.285" v="194" actId="14100"/>
          <ac:spMkLst>
            <pc:docMk/>
            <pc:sldMk cId="1720851794" sldId="260"/>
            <ac:spMk id="25" creationId="{52E20FE1-A80B-4A2E-AF94-EBFB5E9908E0}"/>
          </ac:spMkLst>
        </pc:spChg>
        <pc:spChg chg="mod">
          <ac:chgData name="Kevin Sheehan" userId="2eb55b90-1606-4fb6-8193-2b89273642aa" providerId="ADAL" clId="{07DE497B-E6FF-499C-AD8D-AFB5E9485F0C}" dt="2021-02-12T22:03:08.062" v="211" actId="1035"/>
          <ac:spMkLst>
            <pc:docMk/>
            <pc:sldMk cId="1720851794" sldId="260"/>
            <ac:spMk id="27" creationId="{38D0CF93-E861-45BA-BEAE-FFB33AD914A0}"/>
          </ac:spMkLst>
        </pc:spChg>
        <pc:spChg chg="mod">
          <ac:chgData name="Kevin Sheehan" userId="2eb55b90-1606-4fb6-8193-2b89273642aa" providerId="ADAL" clId="{07DE497B-E6FF-499C-AD8D-AFB5E9485F0C}" dt="2021-02-12T22:04:00.682" v="306" actId="1076"/>
          <ac:spMkLst>
            <pc:docMk/>
            <pc:sldMk cId="1720851794" sldId="260"/>
            <ac:spMk id="29" creationId="{233FACDB-4945-422D-A82E-C401603479E0}"/>
          </ac:spMkLst>
        </pc:spChg>
        <pc:spChg chg="mod">
          <ac:chgData name="Kevin Sheehan" userId="2eb55b90-1606-4fb6-8193-2b89273642aa" providerId="ADAL" clId="{07DE497B-E6FF-499C-AD8D-AFB5E9485F0C}" dt="2021-02-12T22:03:46.902" v="304" actId="14100"/>
          <ac:spMkLst>
            <pc:docMk/>
            <pc:sldMk cId="1720851794" sldId="260"/>
            <ac:spMk id="30" creationId="{542BCABF-CD33-431D-8655-84E392D1100A}"/>
          </ac:spMkLst>
        </pc:spChg>
        <pc:spChg chg="mod">
          <ac:chgData name="Kevin Sheehan" userId="2eb55b90-1606-4fb6-8193-2b89273642aa" providerId="ADAL" clId="{07DE497B-E6FF-499C-AD8D-AFB5E9485F0C}" dt="2021-02-12T22:03:25.422" v="257" actId="1036"/>
          <ac:spMkLst>
            <pc:docMk/>
            <pc:sldMk cId="1720851794" sldId="260"/>
            <ac:spMk id="32" creationId="{F7AFA225-C1C8-4ADD-9A99-B488001E604E}"/>
          </ac:spMkLst>
        </pc:spChg>
        <pc:spChg chg="del">
          <ac:chgData name="Kevin Sheehan" userId="2eb55b90-1606-4fb6-8193-2b89273642aa" providerId="ADAL" clId="{07DE497B-E6FF-499C-AD8D-AFB5E9485F0C}" dt="2021-02-12T22:02:34.009" v="150" actId="478"/>
          <ac:spMkLst>
            <pc:docMk/>
            <pc:sldMk cId="1720851794" sldId="260"/>
            <ac:spMk id="60" creationId="{8244AE9A-D682-47FD-B72B-6FC5C94AF6E0}"/>
          </ac:spMkLst>
        </pc:spChg>
        <pc:spChg chg="del">
          <ac:chgData name="Kevin Sheehan" userId="2eb55b90-1606-4fb6-8193-2b89273642aa" providerId="ADAL" clId="{07DE497B-E6FF-499C-AD8D-AFB5E9485F0C}" dt="2021-02-12T22:02:40.758" v="153" actId="478"/>
          <ac:spMkLst>
            <pc:docMk/>
            <pc:sldMk cId="1720851794" sldId="260"/>
            <ac:spMk id="61" creationId="{3939FD41-6564-4056-A0E6-1884E8E88225}"/>
          </ac:spMkLst>
        </pc:spChg>
        <pc:spChg chg="del mod">
          <ac:chgData name="Kevin Sheehan" userId="2eb55b90-1606-4fb6-8193-2b89273642aa" providerId="ADAL" clId="{07DE497B-E6FF-499C-AD8D-AFB5E9485F0C}" dt="2021-02-12T22:02:37.964" v="152" actId="478"/>
          <ac:spMkLst>
            <pc:docMk/>
            <pc:sldMk cId="1720851794" sldId="260"/>
            <ac:spMk id="62" creationId="{41AE3CAD-463D-4579-BA51-19A78BBFA11C}"/>
          </ac:spMkLst>
        </pc:spChg>
        <pc:picChg chg="mod">
          <ac:chgData name="Kevin Sheehan" userId="2eb55b90-1606-4fb6-8193-2b89273642aa" providerId="ADAL" clId="{07DE497B-E6FF-499C-AD8D-AFB5E9485F0C}" dt="2021-02-12T22:04:20.046" v="327" actId="1036"/>
          <ac:picMkLst>
            <pc:docMk/>
            <pc:sldMk cId="1720851794" sldId="260"/>
            <ac:picMk id="4" creationId="{1B206AA1-13D3-445A-AC57-E8B6482D6987}"/>
          </ac:picMkLst>
        </pc:picChg>
        <pc:picChg chg="mod">
          <ac:chgData name="Kevin Sheehan" userId="2eb55b90-1606-4fb6-8193-2b89273642aa" providerId="ADAL" clId="{07DE497B-E6FF-499C-AD8D-AFB5E9485F0C}" dt="2021-02-12T22:04:15.501" v="319" actId="1036"/>
          <ac:picMkLst>
            <pc:docMk/>
            <pc:sldMk cId="1720851794" sldId="260"/>
            <ac:picMk id="5" creationId="{B24651A1-45FB-4DA8-9D0B-6B3F2E8F1029}"/>
          </ac:picMkLst>
        </pc:picChg>
        <pc:picChg chg="del">
          <ac:chgData name="Kevin Sheehan" userId="2eb55b90-1606-4fb6-8193-2b89273642aa" providerId="ADAL" clId="{07DE497B-E6FF-499C-AD8D-AFB5E9485F0C}" dt="2021-02-12T22:01:12.913" v="125" actId="478"/>
          <ac:picMkLst>
            <pc:docMk/>
            <pc:sldMk cId="1720851794" sldId="260"/>
            <ac:picMk id="6" creationId="{2480F441-B171-4E5D-9015-8795D4ECE09C}"/>
          </ac:picMkLst>
        </pc:picChg>
        <pc:picChg chg="mod">
          <ac:chgData name="Kevin Sheehan" userId="2eb55b90-1606-4fb6-8193-2b89273642aa" providerId="ADAL" clId="{07DE497B-E6FF-499C-AD8D-AFB5E9485F0C}" dt="2021-02-12T22:03:32.342" v="289" actId="1035"/>
          <ac:picMkLst>
            <pc:docMk/>
            <pc:sldMk cId="1720851794" sldId="260"/>
            <ac:picMk id="33" creationId="{7526D9A9-5C0F-4ED9-9468-8DC0458C3140}"/>
          </ac:picMkLst>
        </pc:picChg>
        <pc:picChg chg="mod">
          <ac:chgData name="Kevin Sheehan" userId="2eb55b90-1606-4fb6-8193-2b89273642aa" providerId="ADAL" clId="{07DE497B-E6FF-499C-AD8D-AFB5E9485F0C}" dt="2021-02-12T22:03:37.486" v="303" actId="1036"/>
          <ac:picMkLst>
            <pc:docMk/>
            <pc:sldMk cId="1720851794" sldId="260"/>
            <ac:picMk id="36" creationId="{B341F1BF-3367-49E2-A6D7-B477AB21A64A}"/>
          </ac:picMkLst>
        </pc:picChg>
        <pc:picChg chg="add mod">
          <ac:chgData name="Kevin Sheehan" userId="2eb55b90-1606-4fb6-8193-2b89273642aa" providerId="ADAL" clId="{07DE497B-E6FF-499C-AD8D-AFB5E9485F0C}" dt="2021-02-12T22:02:07.583" v="135" actId="1076"/>
          <ac:picMkLst>
            <pc:docMk/>
            <pc:sldMk cId="1720851794" sldId="260"/>
            <ac:picMk id="37" creationId="{C83C1BF7-3628-424F-85F9-E62FF4A540FD}"/>
          </ac:picMkLst>
        </pc:picChg>
        <pc:picChg chg="del">
          <ac:chgData name="Kevin Sheehan" userId="2eb55b90-1606-4fb6-8193-2b89273642aa" providerId="ADAL" clId="{07DE497B-E6FF-499C-AD8D-AFB5E9485F0C}" dt="2021-02-12T22:01:14.046" v="126" actId="478"/>
          <ac:picMkLst>
            <pc:docMk/>
            <pc:sldMk cId="1720851794" sldId="260"/>
            <ac:picMk id="57" creationId="{676B724C-23EB-45C2-8E03-F52006423802}"/>
          </ac:picMkLst>
        </pc:picChg>
        <pc:picChg chg="del">
          <ac:chgData name="Kevin Sheehan" userId="2eb55b90-1606-4fb6-8193-2b89273642aa" providerId="ADAL" clId="{07DE497B-E6FF-499C-AD8D-AFB5E9485F0C}" dt="2021-02-12T22:01:15.182" v="127" actId="478"/>
          <ac:picMkLst>
            <pc:docMk/>
            <pc:sldMk cId="1720851794" sldId="260"/>
            <ac:picMk id="58" creationId="{A715BD69-624D-4BBE-938E-22B88A9DF377}"/>
          </ac:picMkLst>
        </pc:picChg>
        <pc:picChg chg="del">
          <ac:chgData name="Kevin Sheehan" userId="2eb55b90-1606-4fb6-8193-2b89273642aa" providerId="ADAL" clId="{07DE497B-E6FF-499C-AD8D-AFB5E9485F0C}" dt="2021-02-12T22:01:16.293" v="128" actId="478"/>
          <ac:picMkLst>
            <pc:docMk/>
            <pc:sldMk cId="1720851794" sldId="260"/>
            <ac:picMk id="59" creationId="{8CC71B13-0099-4CB4-A316-22806ECB6582}"/>
          </ac:picMkLst>
        </pc:picChg>
        <pc:picChg chg="mod">
          <ac:chgData name="Kevin Sheehan" userId="2eb55b90-1606-4fb6-8193-2b89273642aa" providerId="ADAL" clId="{07DE497B-E6FF-499C-AD8D-AFB5E9485F0C}" dt="2021-02-12T22:02:04.943" v="134" actId="1076"/>
          <ac:picMkLst>
            <pc:docMk/>
            <pc:sldMk cId="1720851794" sldId="260"/>
            <ac:picMk id="1028" creationId="{AC55511C-F5EA-4E67-97E4-2AE4DACEF69E}"/>
          </ac:picMkLst>
        </pc:picChg>
      </pc:sldChg>
      <pc:sldChg chg="modSp mod">
        <pc:chgData name="Kevin Sheehan" userId="2eb55b90-1606-4fb6-8193-2b89273642aa" providerId="ADAL" clId="{07DE497B-E6FF-499C-AD8D-AFB5E9485F0C}" dt="2021-02-16T16:54:17.490" v="401" actId="404"/>
        <pc:sldMkLst>
          <pc:docMk/>
          <pc:sldMk cId="2518814717" sldId="263"/>
        </pc:sldMkLst>
        <pc:spChg chg="mod">
          <ac:chgData name="Kevin Sheehan" userId="2eb55b90-1606-4fb6-8193-2b89273642aa" providerId="ADAL" clId="{07DE497B-E6FF-499C-AD8D-AFB5E9485F0C}" dt="2021-02-16T16:54:17.490" v="401" actId="404"/>
          <ac:spMkLst>
            <pc:docMk/>
            <pc:sldMk cId="2518814717" sldId="263"/>
            <ac:spMk id="4" creationId="{B1F16A71-A876-B34B-A2E5-A48D9809C3BE}"/>
          </ac:spMkLst>
        </pc:spChg>
      </pc:sldChg>
      <pc:sldChg chg="modSp mod">
        <pc:chgData name="Kevin Sheehan" userId="2eb55b90-1606-4fb6-8193-2b89273642aa" providerId="ADAL" clId="{07DE497B-E6FF-499C-AD8D-AFB5E9485F0C}" dt="2021-02-12T21:58:39.627" v="122" actId="20577"/>
        <pc:sldMkLst>
          <pc:docMk/>
          <pc:sldMk cId="3645829519" sldId="795"/>
        </pc:sldMkLst>
        <pc:spChg chg="mod">
          <ac:chgData name="Kevin Sheehan" userId="2eb55b90-1606-4fb6-8193-2b89273642aa" providerId="ADAL" clId="{07DE497B-E6FF-499C-AD8D-AFB5E9485F0C}" dt="2021-02-12T21:58:30.931" v="93" actId="20577"/>
          <ac:spMkLst>
            <pc:docMk/>
            <pc:sldMk cId="3645829519" sldId="795"/>
            <ac:spMk id="5" creationId="{7C1932CC-0332-4BE6-ABCA-8225D8768B77}"/>
          </ac:spMkLst>
        </pc:spChg>
        <pc:spChg chg="mod">
          <ac:chgData name="Kevin Sheehan" userId="2eb55b90-1606-4fb6-8193-2b89273642aa" providerId="ADAL" clId="{07DE497B-E6FF-499C-AD8D-AFB5E9485F0C}" dt="2021-02-12T21:58:39.627" v="122" actId="20577"/>
          <ac:spMkLst>
            <pc:docMk/>
            <pc:sldMk cId="3645829519" sldId="795"/>
            <ac:spMk id="6" creationId="{4CF1AF53-2BE3-402F-BD1E-7CCA3807134D}"/>
          </ac:spMkLst>
        </pc:spChg>
      </pc:sldChg>
      <pc:sldChg chg="addSp delSp modSp mod modClrScheme chgLayout">
        <pc:chgData name="Kevin Sheehan" userId="2eb55b90-1606-4fb6-8193-2b89273642aa" providerId="ADAL" clId="{07DE497B-E6FF-499C-AD8D-AFB5E9485F0C}" dt="2021-02-12T22:06:11.413" v="332" actId="1076"/>
        <pc:sldMkLst>
          <pc:docMk/>
          <pc:sldMk cId="3647940062" sldId="2178"/>
        </pc:sldMkLst>
        <pc:spChg chg="mod ord">
          <ac:chgData name="Kevin Sheehan" userId="2eb55b90-1606-4fb6-8193-2b89273642aa" providerId="ADAL" clId="{07DE497B-E6FF-499C-AD8D-AFB5E9485F0C}" dt="2021-02-12T22:06:07.383" v="331" actId="1076"/>
          <ac:spMkLst>
            <pc:docMk/>
            <pc:sldMk cId="3647940062" sldId="2178"/>
            <ac:spMk id="2" creationId="{ECC0B247-0635-4CD8-8F5E-EFDCF057EDC8}"/>
          </ac:spMkLst>
        </pc:spChg>
        <pc:spChg chg="del mod ord">
          <ac:chgData name="Kevin Sheehan" userId="2eb55b90-1606-4fb6-8193-2b89273642aa" providerId="ADAL" clId="{07DE497B-E6FF-499C-AD8D-AFB5E9485F0C}" dt="2021-02-12T22:06:03.123" v="330" actId="700"/>
          <ac:spMkLst>
            <pc:docMk/>
            <pc:sldMk cId="3647940062" sldId="2178"/>
            <ac:spMk id="3" creationId="{B43AB782-9B7F-4CCD-B991-F92C95DA84A0}"/>
          </ac:spMkLst>
        </pc:spChg>
        <pc:spChg chg="add mod ord">
          <ac:chgData name="Kevin Sheehan" userId="2eb55b90-1606-4fb6-8193-2b89273642aa" providerId="ADAL" clId="{07DE497B-E6FF-499C-AD8D-AFB5E9485F0C}" dt="2021-02-12T22:06:03.123" v="330" actId="700"/>
          <ac:spMkLst>
            <pc:docMk/>
            <pc:sldMk cId="3647940062" sldId="2178"/>
            <ac:spMk id="5" creationId="{7080726C-4A38-458E-B53F-4EA1B15885FC}"/>
          </ac:spMkLst>
        </pc:spChg>
        <pc:picChg chg="mod ord">
          <ac:chgData name="Kevin Sheehan" userId="2eb55b90-1606-4fb6-8193-2b89273642aa" providerId="ADAL" clId="{07DE497B-E6FF-499C-AD8D-AFB5E9485F0C}" dt="2021-02-12T22:06:11.413" v="332" actId="1076"/>
          <ac:picMkLst>
            <pc:docMk/>
            <pc:sldMk cId="3647940062" sldId="2178"/>
            <ac:picMk id="4" creationId="{47C8A289-85DE-4C80-B3F4-D3180712017E}"/>
          </ac:picMkLst>
        </pc:picChg>
      </pc:sldChg>
      <pc:sldChg chg="modSp mod">
        <pc:chgData name="Kevin Sheehan" userId="2eb55b90-1606-4fb6-8193-2b89273642aa" providerId="ADAL" clId="{07DE497B-E6FF-499C-AD8D-AFB5E9485F0C}" dt="2021-02-16T16:53:53.348" v="398" actId="20577"/>
        <pc:sldMkLst>
          <pc:docMk/>
          <pc:sldMk cId="1459048187" sldId="2197"/>
        </pc:sldMkLst>
        <pc:spChg chg="mod">
          <ac:chgData name="Kevin Sheehan" userId="2eb55b90-1606-4fb6-8193-2b89273642aa" providerId="ADAL" clId="{07DE497B-E6FF-499C-AD8D-AFB5E9485F0C}" dt="2021-02-16T16:53:53.348" v="398" actId="20577"/>
          <ac:spMkLst>
            <pc:docMk/>
            <pc:sldMk cId="1459048187" sldId="2197"/>
            <ac:spMk id="2" creationId="{404F751A-E01F-478E-AE54-E7AF56856053}"/>
          </ac:spMkLst>
        </pc:spChg>
      </pc:sldChg>
      <pc:sldChg chg="modSp mod">
        <pc:chgData name="Kevin Sheehan" userId="2eb55b90-1606-4fb6-8193-2b89273642aa" providerId="ADAL" clId="{07DE497B-E6FF-499C-AD8D-AFB5E9485F0C}" dt="2021-02-16T16:53:30.061" v="393" actId="1076"/>
        <pc:sldMkLst>
          <pc:docMk/>
          <pc:sldMk cId="3919468678" sldId="2198"/>
        </pc:sldMkLst>
        <pc:spChg chg="mod">
          <ac:chgData name="Kevin Sheehan" userId="2eb55b90-1606-4fb6-8193-2b89273642aa" providerId="ADAL" clId="{07DE497B-E6FF-499C-AD8D-AFB5E9485F0C}" dt="2021-02-16T16:53:30.061" v="393" actId="1076"/>
          <ac:spMkLst>
            <pc:docMk/>
            <pc:sldMk cId="3919468678" sldId="2198"/>
            <ac:spMk id="8" creationId="{C5D2C53B-FBED-4259-8145-128863AEFAA1}"/>
          </ac:spMkLst>
        </pc:spChg>
        <pc:picChg chg="mod">
          <ac:chgData name="Kevin Sheehan" userId="2eb55b90-1606-4fb6-8193-2b89273642aa" providerId="ADAL" clId="{07DE497B-E6FF-499C-AD8D-AFB5E9485F0C}" dt="2021-02-16T16:52:57.562" v="364" actId="1038"/>
          <ac:picMkLst>
            <pc:docMk/>
            <pc:sldMk cId="3919468678" sldId="2198"/>
            <ac:picMk id="7" creationId="{49F9ADA5-F5EC-49CF-855F-9A042BA59DDC}"/>
          </ac:picMkLst>
        </pc:picChg>
      </pc:sldChg>
      <pc:sldChg chg="modSp">
        <pc:chgData name="Kevin Sheehan" userId="2eb55b90-1606-4fb6-8193-2b89273642aa" providerId="ADAL" clId="{07DE497B-E6FF-499C-AD8D-AFB5E9485F0C}" dt="2021-02-16T16:55:15.238" v="403"/>
        <pc:sldMkLst>
          <pc:docMk/>
          <pc:sldMk cId="3816425009" sldId="2200"/>
        </pc:sldMkLst>
        <pc:graphicFrameChg chg="mod">
          <ac:chgData name="Kevin Sheehan" userId="2eb55b90-1606-4fb6-8193-2b89273642aa" providerId="ADAL" clId="{07DE497B-E6FF-499C-AD8D-AFB5E9485F0C}" dt="2021-02-16T16:55:15.238" v="403"/>
          <ac:graphicFrameMkLst>
            <pc:docMk/>
            <pc:sldMk cId="3816425009" sldId="2200"/>
            <ac:graphicFrameMk id="5" creationId="{C520EF35-D05E-4B8D-8517-EF6FE6037ECB}"/>
          </ac:graphicFrameMkLst>
        </pc:graphicFrameChg>
      </pc:sldChg>
      <pc:sldChg chg="addSp delSp modSp mod modClrScheme chgLayout">
        <pc:chgData name="Kevin Sheehan" userId="2eb55b90-1606-4fb6-8193-2b89273642aa" providerId="ADAL" clId="{07DE497B-E6FF-499C-AD8D-AFB5E9485F0C}" dt="2021-02-12T22:06:41.546" v="334" actId="1076"/>
        <pc:sldMkLst>
          <pc:docMk/>
          <pc:sldMk cId="986924780" sldId="2207"/>
        </pc:sldMkLst>
        <pc:spChg chg="mod ord">
          <ac:chgData name="Kevin Sheehan" userId="2eb55b90-1606-4fb6-8193-2b89273642aa" providerId="ADAL" clId="{07DE497B-E6FF-499C-AD8D-AFB5E9485F0C}" dt="2021-02-12T22:06:41.546" v="334" actId="1076"/>
          <ac:spMkLst>
            <pc:docMk/>
            <pc:sldMk cId="986924780" sldId="2207"/>
            <ac:spMk id="2" creationId="{6BB44A24-7A47-4DE8-9121-DEF9145BE239}"/>
          </ac:spMkLst>
        </pc:spChg>
        <pc:spChg chg="del mod ord">
          <ac:chgData name="Kevin Sheehan" userId="2eb55b90-1606-4fb6-8193-2b89273642aa" providerId="ADAL" clId="{07DE497B-E6FF-499C-AD8D-AFB5E9485F0C}" dt="2021-02-12T22:06:36.347" v="333" actId="700"/>
          <ac:spMkLst>
            <pc:docMk/>
            <pc:sldMk cId="986924780" sldId="2207"/>
            <ac:spMk id="3" creationId="{531651AD-DFC0-46A7-A774-A83E7FCCD296}"/>
          </ac:spMkLst>
        </pc:spChg>
        <pc:spChg chg="add mod ord">
          <ac:chgData name="Kevin Sheehan" userId="2eb55b90-1606-4fb6-8193-2b89273642aa" providerId="ADAL" clId="{07DE497B-E6FF-499C-AD8D-AFB5E9485F0C}" dt="2021-02-12T22:06:36.347" v="333" actId="700"/>
          <ac:spMkLst>
            <pc:docMk/>
            <pc:sldMk cId="986924780" sldId="2207"/>
            <ac:spMk id="4" creationId="{6DDF5B88-49DB-4ED5-9E46-2C17611186B7}"/>
          </ac:spMkLst>
        </pc:spChg>
      </pc:sldChg>
      <pc:sldChg chg="modSp">
        <pc:chgData name="Kevin Sheehan" userId="2eb55b90-1606-4fb6-8193-2b89273642aa" providerId="ADAL" clId="{07DE497B-E6FF-499C-AD8D-AFB5E9485F0C}" dt="2021-02-16T16:55:37.721" v="418" actId="20577"/>
        <pc:sldMkLst>
          <pc:docMk/>
          <pc:sldMk cId="3099493954" sldId="2212"/>
        </pc:sldMkLst>
        <pc:graphicFrameChg chg="mod">
          <ac:chgData name="Kevin Sheehan" userId="2eb55b90-1606-4fb6-8193-2b89273642aa" providerId="ADAL" clId="{07DE497B-E6FF-499C-AD8D-AFB5E9485F0C}" dt="2021-02-16T16:55:37.721" v="418" actId="20577"/>
          <ac:graphicFrameMkLst>
            <pc:docMk/>
            <pc:sldMk cId="3099493954" sldId="2212"/>
            <ac:graphicFrameMk id="5" creationId="{C520EF35-D05E-4B8D-8517-EF6FE6037EC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Schoolbook" panose="02040604050505020304" pitchFamily="18" charset="0"/>
                <a:ea typeface="+mn-ea"/>
                <a:cs typeface="+mn-cs"/>
              </a:defRPr>
            </a:pPr>
            <a:r>
              <a:rPr lang="en-US"/>
              <a:t>Weekly National Negotiated Live Hog Price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Schoolbook" panose="02040604050505020304" pitchFamily="18" charset="0"/>
              <a:ea typeface="+mn-ea"/>
              <a:cs typeface="+mn-cs"/>
            </a:defRPr>
          </a:pPr>
          <a:endParaRPr lang="en-US"/>
        </a:p>
      </c:txPr>
    </c:title>
    <c:autoTitleDeleted val="0"/>
    <c:plotArea>
      <c:layout/>
      <c:lineChart>
        <c:grouping val="standard"/>
        <c:varyColors val="0"/>
        <c:ser>
          <c:idx val="0"/>
          <c:order val="0"/>
          <c:tx>
            <c:strRef>
              <c:f>Sheet6!$L$3</c:f>
              <c:strCache>
                <c:ptCount val="1"/>
                <c:pt idx="0">
                  <c:v>2020</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Sheet6!$K$4:$K$55</c:f>
              <c:strCache>
                <c:ptCount val="52"/>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Week 12</c:v>
                </c:pt>
                <c:pt idx="12">
                  <c:v>Week 13</c:v>
                </c:pt>
                <c:pt idx="13">
                  <c:v>Week 14</c:v>
                </c:pt>
                <c:pt idx="14">
                  <c:v>Week 15</c:v>
                </c:pt>
                <c:pt idx="15">
                  <c:v>Week 16</c:v>
                </c:pt>
                <c:pt idx="16">
                  <c:v>Week 17</c:v>
                </c:pt>
                <c:pt idx="17">
                  <c:v>Week 18</c:v>
                </c:pt>
                <c:pt idx="18">
                  <c:v>Week 19</c:v>
                </c:pt>
                <c:pt idx="19">
                  <c:v>Week 20</c:v>
                </c:pt>
                <c:pt idx="20">
                  <c:v>Week 21</c:v>
                </c:pt>
                <c:pt idx="21">
                  <c:v>Week 22</c:v>
                </c:pt>
                <c:pt idx="22">
                  <c:v>Week 23</c:v>
                </c:pt>
                <c:pt idx="23">
                  <c:v>Week 24</c:v>
                </c:pt>
                <c:pt idx="24">
                  <c:v>Week 25</c:v>
                </c:pt>
                <c:pt idx="25">
                  <c:v>Week 26</c:v>
                </c:pt>
                <c:pt idx="26">
                  <c:v>Week 27</c:v>
                </c:pt>
                <c:pt idx="27">
                  <c:v>Week 28</c:v>
                </c:pt>
                <c:pt idx="28">
                  <c:v>Week 29</c:v>
                </c:pt>
                <c:pt idx="29">
                  <c:v>Week 30</c:v>
                </c:pt>
                <c:pt idx="30">
                  <c:v>Week 31</c:v>
                </c:pt>
                <c:pt idx="31">
                  <c:v>Week 32</c:v>
                </c:pt>
                <c:pt idx="32">
                  <c:v>Week 33</c:v>
                </c:pt>
                <c:pt idx="33">
                  <c:v>Week 34</c:v>
                </c:pt>
                <c:pt idx="34">
                  <c:v>Week 35</c:v>
                </c:pt>
                <c:pt idx="35">
                  <c:v>Week 36</c:v>
                </c:pt>
                <c:pt idx="36">
                  <c:v>Week 37</c:v>
                </c:pt>
                <c:pt idx="37">
                  <c:v>Week 38</c:v>
                </c:pt>
                <c:pt idx="38">
                  <c:v>Week 39</c:v>
                </c:pt>
                <c:pt idx="39">
                  <c:v>Week 40</c:v>
                </c:pt>
                <c:pt idx="40">
                  <c:v>Week 41</c:v>
                </c:pt>
                <c:pt idx="41">
                  <c:v>Week 42</c:v>
                </c:pt>
                <c:pt idx="42">
                  <c:v>Week 43</c:v>
                </c:pt>
                <c:pt idx="43">
                  <c:v>Week 44</c:v>
                </c:pt>
                <c:pt idx="44">
                  <c:v>Week 45</c:v>
                </c:pt>
                <c:pt idx="45">
                  <c:v>Week 46</c:v>
                </c:pt>
                <c:pt idx="46">
                  <c:v>Week 47</c:v>
                </c:pt>
                <c:pt idx="47">
                  <c:v>Week 48</c:v>
                </c:pt>
                <c:pt idx="48">
                  <c:v>Week 49</c:v>
                </c:pt>
                <c:pt idx="49">
                  <c:v>Week 50</c:v>
                </c:pt>
                <c:pt idx="50">
                  <c:v>Week 51</c:v>
                </c:pt>
                <c:pt idx="51">
                  <c:v>Week 52</c:v>
                </c:pt>
              </c:strCache>
            </c:strRef>
          </c:cat>
          <c:val>
            <c:numRef>
              <c:f>Sheet6!$L$4:$L$55</c:f>
              <c:numCache>
                <c:formatCode>"$"#,##0.00_);\("$"#,##0.00\)</c:formatCode>
                <c:ptCount val="52"/>
                <c:pt idx="0">
                  <c:v>50.33</c:v>
                </c:pt>
                <c:pt idx="1">
                  <c:v>50.67</c:v>
                </c:pt>
                <c:pt idx="2">
                  <c:v>51.23</c:v>
                </c:pt>
                <c:pt idx="3">
                  <c:v>52</c:v>
                </c:pt>
                <c:pt idx="4">
                  <c:v>54.19</c:v>
                </c:pt>
                <c:pt idx="5" formatCode="_(&quot;$&quot;* #,##0.00_);_(&quot;$&quot;* \(#,##0.00\);_(&quot;$&quot;* &quot;-&quot;??_);_(@_)">
                  <c:v>51.22</c:v>
                </c:pt>
                <c:pt idx="6">
                  <c:v>49.28</c:v>
                </c:pt>
                <c:pt idx="7">
                  <c:v>49.72</c:v>
                </c:pt>
                <c:pt idx="8">
                  <c:v>49.82</c:v>
                </c:pt>
                <c:pt idx="9">
                  <c:v>50.58</c:v>
                </c:pt>
                <c:pt idx="10" formatCode="General">
                  <c:v>53.21</c:v>
                </c:pt>
                <c:pt idx="11">
                  <c:v>55.54</c:v>
                </c:pt>
                <c:pt idx="12">
                  <c:v>58.48</c:v>
                </c:pt>
                <c:pt idx="13">
                  <c:v>49.07</c:v>
                </c:pt>
                <c:pt idx="14">
                  <c:v>40.61</c:v>
                </c:pt>
                <c:pt idx="15">
                  <c:v>34.54</c:v>
                </c:pt>
                <c:pt idx="16">
                  <c:v>33.85</c:v>
                </c:pt>
                <c:pt idx="17">
                  <c:v>36.619999999999997</c:v>
                </c:pt>
                <c:pt idx="18">
                  <c:v>36.700000000000003</c:v>
                </c:pt>
                <c:pt idx="19">
                  <c:v>37</c:v>
                </c:pt>
                <c:pt idx="20">
                  <c:v>38.380000000000003</c:v>
                </c:pt>
                <c:pt idx="21">
                  <c:v>37.83</c:v>
                </c:pt>
                <c:pt idx="22">
                  <c:v>33.54</c:v>
                </c:pt>
                <c:pt idx="23">
                  <c:v>30.45</c:v>
                </c:pt>
                <c:pt idx="24">
                  <c:v>28.92</c:v>
                </c:pt>
                <c:pt idx="25">
                  <c:v>28.55</c:v>
                </c:pt>
                <c:pt idx="26">
                  <c:v>28.62</c:v>
                </c:pt>
                <c:pt idx="27">
                  <c:v>29.51</c:v>
                </c:pt>
                <c:pt idx="28">
                  <c:v>31.13</c:v>
                </c:pt>
                <c:pt idx="29">
                  <c:v>34.75</c:v>
                </c:pt>
                <c:pt idx="30">
                  <c:v>42.2</c:v>
                </c:pt>
                <c:pt idx="31">
                  <c:v>38.61</c:v>
                </c:pt>
                <c:pt idx="32">
                  <c:v>37.67</c:v>
                </c:pt>
                <c:pt idx="33">
                  <c:v>38.65</c:v>
                </c:pt>
                <c:pt idx="34">
                  <c:v>42.45</c:v>
                </c:pt>
              </c:numCache>
            </c:numRef>
          </c:val>
          <c:smooth val="0"/>
          <c:extLst>
            <c:ext xmlns:c16="http://schemas.microsoft.com/office/drawing/2014/chart" uri="{C3380CC4-5D6E-409C-BE32-E72D297353CC}">
              <c16:uniqueId val="{00000000-3D6F-4EE2-B9DA-C2971E67A4F1}"/>
            </c:ext>
          </c:extLst>
        </c:ser>
        <c:ser>
          <c:idx val="1"/>
          <c:order val="1"/>
          <c:tx>
            <c:strRef>
              <c:f>Sheet6!$M$3</c:f>
              <c:strCache>
                <c:ptCount val="1"/>
                <c:pt idx="0">
                  <c:v>2019</c:v>
                </c:pt>
              </c:strCache>
            </c:strRef>
          </c:tx>
          <c:spPr>
            <a:ln w="28575" cap="rnd">
              <a:solidFill>
                <a:schemeClr val="accent1">
                  <a:lumMod val="75000"/>
                </a:schemeClr>
              </a:solidFill>
              <a:round/>
            </a:ln>
            <a:effectLst/>
          </c:spPr>
          <c:marker>
            <c:symbol val="circle"/>
            <c:size val="5"/>
            <c:spPr>
              <a:solidFill>
                <a:schemeClr val="accent1">
                  <a:lumMod val="75000"/>
                </a:schemeClr>
              </a:solidFill>
              <a:ln w="9525">
                <a:solidFill>
                  <a:schemeClr val="accent1">
                    <a:lumMod val="75000"/>
                  </a:schemeClr>
                </a:solidFill>
              </a:ln>
              <a:effectLst/>
            </c:spPr>
          </c:marker>
          <c:cat>
            <c:strRef>
              <c:f>Sheet6!$K$4:$K$55</c:f>
              <c:strCache>
                <c:ptCount val="52"/>
                <c:pt idx="0">
                  <c:v>Week 1</c:v>
                </c:pt>
                <c:pt idx="1">
                  <c:v>Week 2</c:v>
                </c:pt>
                <c:pt idx="2">
                  <c:v>Week 3</c:v>
                </c:pt>
                <c:pt idx="3">
                  <c:v>Week 4</c:v>
                </c:pt>
                <c:pt idx="4">
                  <c:v>Week 5</c:v>
                </c:pt>
                <c:pt idx="5">
                  <c:v>Week 6</c:v>
                </c:pt>
                <c:pt idx="6">
                  <c:v>Week 7</c:v>
                </c:pt>
                <c:pt idx="7">
                  <c:v>Week 8</c:v>
                </c:pt>
                <c:pt idx="8">
                  <c:v>Week 9</c:v>
                </c:pt>
                <c:pt idx="9">
                  <c:v>Week 10</c:v>
                </c:pt>
                <c:pt idx="10">
                  <c:v>Week 11</c:v>
                </c:pt>
                <c:pt idx="11">
                  <c:v>Week 12</c:v>
                </c:pt>
                <c:pt idx="12">
                  <c:v>Week 13</c:v>
                </c:pt>
                <c:pt idx="13">
                  <c:v>Week 14</c:v>
                </c:pt>
                <c:pt idx="14">
                  <c:v>Week 15</c:v>
                </c:pt>
                <c:pt idx="15">
                  <c:v>Week 16</c:v>
                </c:pt>
                <c:pt idx="16">
                  <c:v>Week 17</c:v>
                </c:pt>
                <c:pt idx="17">
                  <c:v>Week 18</c:v>
                </c:pt>
                <c:pt idx="18">
                  <c:v>Week 19</c:v>
                </c:pt>
                <c:pt idx="19">
                  <c:v>Week 20</c:v>
                </c:pt>
                <c:pt idx="20">
                  <c:v>Week 21</c:v>
                </c:pt>
                <c:pt idx="21">
                  <c:v>Week 22</c:v>
                </c:pt>
                <c:pt idx="22">
                  <c:v>Week 23</c:v>
                </c:pt>
                <c:pt idx="23">
                  <c:v>Week 24</c:v>
                </c:pt>
                <c:pt idx="24">
                  <c:v>Week 25</c:v>
                </c:pt>
                <c:pt idx="25">
                  <c:v>Week 26</c:v>
                </c:pt>
                <c:pt idx="26">
                  <c:v>Week 27</c:v>
                </c:pt>
                <c:pt idx="27">
                  <c:v>Week 28</c:v>
                </c:pt>
                <c:pt idx="28">
                  <c:v>Week 29</c:v>
                </c:pt>
                <c:pt idx="29">
                  <c:v>Week 30</c:v>
                </c:pt>
                <c:pt idx="30">
                  <c:v>Week 31</c:v>
                </c:pt>
                <c:pt idx="31">
                  <c:v>Week 32</c:v>
                </c:pt>
                <c:pt idx="32">
                  <c:v>Week 33</c:v>
                </c:pt>
                <c:pt idx="33">
                  <c:v>Week 34</c:v>
                </c:pt>
                <c:pt idx="34">
                  <c:v>Week 35</c:v>
                </c:pt>
                <c:pt idx="35">
                  <c:v>Week 36</c:v>
                </c:pt>
                <c:pt idx="36">
                  <c:v>Week 37</c:v>
                </c:pt>
                <c:pt idx="37">
                  <c:v>Week 38</c:v>
                </c:pt>
                <c:pt idx="38">
                  <c:v>Week 39</c:v>
                </c:pt>
                <c:pt idx="39">
                  <c:v>Week 40</c:v>
                </c:pt>
                <c:pt idx="40">
                  <c:v>Week 41</c:v>
                </c:pt>
                <c:pt idx="41">
                  <c:v>Week 42</c:v>
                </c:pt>
                <c:pt idx="42">
                  <c:v>Week 43</c:v>
                </c:pt>
                <c:pt idx="43">
                  <c:v>Week 44</c:v>
                </c:pt>
                <c:pt idx="44">
                  <c:v>Week 45</c:v>
                </c:pt>
                <c:pt idx="45">
                  <c:v>Week 46</c:v>
                </c:pt>
                <c:pt idx="46">
                  <c:v>Week 47</c:v>
                </c:pt>
                <c:pt idx="47">
                  <c:v>Week 48</c:v>
                </c:pt>
                <c:pt idx="48">
                  <c:v>Week 49</c:v>
                </c:pt>
                <c:pt idx="49">
                  <c:v>Week 50</c:v>
                </c:pt>
                <c:pt idx="50">
                  <c:v>Week 51</c:v>
                </c:pt>
                <c:pt idx="51">
                  <c:v>Week 52</c:v>
                </c:pt>
              </c:strCache>
            </c:strRef>
          </c:cat>
          <c:val>
            <c:numRef>
              <c:f>Sheet6!$M$4:$M$55</c:f>
              <c:numCache>
                <c:formatCode>"$"#,##0.00_);\("$"#,##0.00\)</c:formatCode>
                <c:ptCount val="52"/>
                <c:pt idx="0">
                  <c:v>46.69</c:v>
                </c:pt>
                <c:pt idx="1">
                  <c:v>50.52</c:v>
                </c:pt>
                <c:pt idx="2">
                  <c:v>51.64</c:v>
                </c:pt>
                <c:pt idx="3">
                  <c:v>52.02</c:v>
                </c:pt>
                <c:pt idx="4">
                  <c:v>50.99</c:v>
                </c:pt>
                <c:pt idx="5">
                  <c:v>49.92</c:v>
                </c:pt>
                <c:pt idx="6">
                  <c:v>48.41</c:v>
                </c:pt>
                <c:pt idx="7">
                  <c:v>47.49</c:v>
                </c:pt>
                <c:pt idx="8">
                  <c:v>45.28</c:v>
                </c:pt>
                <c:pt idx="9">
                  <c:v>44.89</c:v>
                </c:pt>
                <c:pt idx="10">
                  <c:v>50.71</c:v>
                </c:pt>
                <c:pt idx="11">
                  <c:v>60.92</c:v>
                </c:pt>
                <c:pt idx="12">
                  <c:v>73.510000000000005</c:v>
                </c:pt>
                <c:pt idx="13">
                  <c:v>75.650000000000006</c:v>
                </c:pt>
                <c:pt idx="14">
                  <c:v>75.58</c:v>
                </c:pt>
                <c:pt idx="15">
                  <c:v>77.77</c:v>
                </c:pt>
                <c:pt idx="16">
                  <c:v>80.44</c:v>
                </c:pt>
                <c:pt idx="17">
                  <c:v>79.86</c:v>
                </c:pt>
                <c:pt idx="18">
                  <c:v>79.64</c:v>
                </c:pt>
                <c:pt idx="19">
                  <c:v>81.64</c:v>
                </c:pt>
                <c:pt idx="20">
                  <c:v>80.180000000000007</c:v>
                </c:pt>
                <c:pt idx="21">
                  <c:v>76.83</c:v>
                </c:pt>
                <c:pt idx="22">
                  <c:v>76.06</c:v>
                </c:pt>
                <c:pt idx="23">
                  <c:v>75.650000000000006</c:v>
                </c:pt>
                <c:pt idx="24">
                  <c:v>75.599999999999994</c:v>
                </c:pt>
                <c:pt idx="25">
                  <c:v>71.03</c:v>
                </c:pt>
                <c:pt idx="26">
                  <c:v>67.47</c:v>
                </c:pt>
                <c:pt idx="27">
                  <c:v>67.22</c:v>
                </c:pt>
                <c:pt idx="28">
                  <c:v>70.61</c:v>
                </c:pt>
                <c:pt idx="29">
                  <c:v>79.84</c:v>
                </c:pt>
                <c:pt idx="30">
                  <c:v>80.11</c:v>
                </c:pt>
                <c:pt idx="31">
                  <c:v>74.05</c:v>
                </c:pt>
                <c:pt idx="32">
                  <c:v>69.86</c:v>
                </c:pt>
                <c:pt idx="33">
                  <c:v>67.42</c:v>
                </c:pt>
                <c:pt idx="34">
                  <c:v>60.33</c:v>
                </c:pt>
                <c:pt idx="35">
                  <c:v>54.06</c:v>
                </c:pt>
                <c:pt idx="36">
                  <c:v>47.94</c:v>
                </c:pt>
                <c:pt idx="37">
                  <c:v>44.75</c:v>
                </c:pt>
                <c:pt idx="38">
                  <c:v>46.82</c:v>
                </c:pt>
                <c:pt idx="39">
                  <c:v>49.58</c:v>
                </c:pt>
                <c:pt idx="40">
                  <c:v>53.43</c:v>
                </c:pt>
                <c:pt idx="41">
                  <c:v>58.48</c:v>
                </c:pt>
                <c:pt idx="42">
                  <c:v>55.45</c:v>
                </c:pt>
                <c:pt idx="43">
                  <c:v>50.17</c:v>
                </c:pt>
                <c:pt idx="44">
                  <c:v>45.95</c:v>
                </c:pt>
                <c:pt idx="45">
                  <c:v>42.4</c:v>
                </c:pt>
                <c:pt idx="46">
                  <c:v>42.21</c:v>
                </c:pt>
                <c:pt idx="47">
                  <c:v>42.48</c:v>
                </c:pt>
                <c:pt idx="48">
                  <c:v>45.1</c:v>
                </c:pt>
                <c:pt idx="49">
                  <c:v>47.74</c:v>
                </c:pt>
                <c:pt idx="50">
                  <c:v>47.96</c:v>
                </c:pt>
                <c:pt idx="51">
                  <c:v>48.77</c:v>
                </c:pt>
              </c:numCache>
            </c:numRef>
          </c:val>
          <c:smooth val="0"/>
          <c:extLst>
            <c:ext xmlns:c16="http://schemas.microsoft.com/office/drawing/2014/chart" uri="{C3380CC4-5D6E-409C-BE32-E72D297353CC}">
              <c16:uniqueId val="{00000001-3D6F-4EE2-B9DA-C2971E67A4F1}"/>
            </c:ext>
          </c:extLst>
        </c:ser>
        <c:dLbls>
          <c:showLegendKey val="0"/>
          <c:showVal val="0"/>
          <c:showCatName val="0"/>
          <c:showSerName val="0"/>
          <c:showPercent val="0"/>
          <c:showBubbleSize val="0"/>
        </c:dLbls>
        <c:marker val="1"/>
        <c:smooth val="0"/>
        <c:axId val="1305010543"/>
        <c:axId val="1203991599"/>
      </c:lineChart>
      <c:catAx>
        <c:axId val="1305010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n-US"/>
          </a:p>
        </c:txPr>
        <c:crossAx val="1203991599"/>
        <c:crosses val="autoZero"/>
        <c:auto val="1"/>
        <c:lblAlgn val="ctr"/>
        <c:lblOffset val="100"/>
        <c:noMultiLvlLbl val="0"/>
      </c:catAx>
      <c:valAx>
        <c:axId val="120399159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n-US"/>
          </a:p>
        </c:txPr>
        <c:crossAx val="1305010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Schoolbook" panose="020406040505050203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entury Schoolbook" panose="020406040505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5723D-FF0A-4064-BBBD-672124D7E6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643AF57-4BE7-4443-A546-29573865EBF2}">
      <dgm:prSet phldrT="[Text]"/>
      <dgm:spPr/>
      <dgm:t>
        <a:bodyPr/>
        <a:lstStyle/>
        <a:p>
          <a:r>
            <a:rPr lang="en-US" dirty="0"/>
            <a:t>Changing Production from Foodservice to Retail &amp; Panic Buying</a:t>
          </a:r>
        </a:p>
      </dgm:t>
    </dgm:pt>
    <dgm:pt modelId="{F9FC5F9E-615B-4318-8A0D-A1088D01419B}" type="parTrans" cxnId="{2C4FA514-7827-4500-9B96-5FA668A3245E}">
      <dgm:prSet/>
      <dgm:spPr/>
      <dgm:t>
        <a:bodyPr/>
        <a:lstStyle/>
        <a:p>
          <a:endParaRPr lang="en-US"/>
        </a:p>
      </dgm:t>
    </dgm:pt>
    <dgm:pt modelId="{CEE1CCA9-AD48-479E-AC9F-D94C29DAE337}" type="sibTrans" cxnId="{2C4FA514-7827-4500-9B96-5FA668A3245E}">
      <dgm:prSet/>
      <dgm:spPr/>
      <dgm:t>
        <a:bodyPr/>
        <a:lstStyle/>
        <a:p>
          <a:endParaRPr lang="en-US"/>
        </a:p>
      </dgm:t>
    </dgm:pt>
    <dgm:pt modelId="{A95B122A-14DC-4339-809B-72A33F0951DB}">
      <dgm:prSet phldrT="[Text]"/>
      <dgm:spPr/>
      <dgm:t>
        <a:bodyPr/>
        <a:lstStyle/>
        <a:p>
          <a:r>
            <a:rPr lang="en-US" dirty="0"/>
            <a:t>Protecting and Supporting Workers</a:t>
          </a:r>
        </a:p>
      </dgm:t>
    </dgm:pt>
    <dgm:pt modelId="{2AE78449-6549-41F0-9660-56F620DF24B7}" type="parTrans" cxnId="{B758C56D-183F-41C1-A901-D12B42DF638D}">
      <dgm:prSet/>
      <dgm:spPr/>
      <dgm:t>
        <a:bodyPr/>
        <a:lstStyle/>
        <a:p>
          <a:endParaRPr lang="en-US"/>
        </a:p>
      </dgm:t>
    </dgm:pt>
    <dgm:pt modelId="{0A931855-6282-4544-997D-1C8AC77A28FA}" type="sibTrans" cxnId="{B758C56D-183F-41C1-A901-D12B42DF638D}">
      <dgm:prSet/>
      <dgm:spPr/>
      <dgm:t>
        <a:bodyPr/>
        <a:lstStyle/>
        <a:p>
          <a:endParaRPr lang="en-US"/>
        </a:p>
      </dgm:t>
    </dgm:pt>
    <dgm:pt modelId="{5192B674-53F7-45F0-A966-54BF7418A549}">
      <dgm:prSet phldrT="[Text]"/>
      <dgm:spPr/>
      <dgm:t>
        <a:bodyPr/>
        <a:lstStyle/>
        <a:p>
          <a:r>
            <a:rPr lang="en-US" dirty="0"/>
            <a:t>Opening Facilities to Make Food</a:t>
          </a:r>
        </a:p>
      </dgm:t>
    </dgm:pt>
    <dgm:pt modelId="{0589C8DD-1640-44DF-8944-EFD3A461B305}" type="parTrans" cxnId="{8798CC1C-FDF3-4868-9E90-AAACD07164B4}">
      <dgm:prSet/>
      <dgm:spPr/>
      <dgm:t>
        <a:bodyPr/>
        <a:lstStyle/>
        <a:p>
          <a:endParaRPr lang="en-US"/>
        </a:p>
      </dgm:t>
    </dgm:pt>
    <dgm:pt modelId="{25F143D6-0686-4446-9DA7-D8A2A60EF15D}" type="sibTrans" cxnId="{8798CC1C-FDF3-4868-9E90-AAACD07164B4}">
      <dgm:prSet/>
      <dgm:spPr/>
      <dgm:t>
        <a:bodyPr/>
        <a:lstStyle/>
        <a:p>
          <a:endParaRPr lang="en-US"/>
        </a:p>
      </dgm:t>
    </dgm:pt>
    <dgm:pt modelId="{DDB95730-0E52-4B78-B4BD-92B9AFA3D11D}">
      <dgm:prSet phldrT="[Text]"/>
      <dgm:spPr/>
      <dgm:t>
        <a:bodyPr/>
        <a:lstStyle/>
        <a:p>
          <a:r>
            <a:rPr lang="en-US" dirty="0"/>
            <a:t>Oversupply of Livestock</a:t>
          </a:r>
        </a:p>
      </dgm:t>
    </dgm:pt>
    <dgm:pt modelId="{C5EDD6EB-08C9-4ABE-9846-07DE4F0D7A31}" type="parTrans" cxnId="{B8647243-36A9-41AA-8794-34953293809F}">
      <dgm:prSet/>
      <dgm:spPr/>
      <dgm:t>
        <a:bodyPr/>
        <a:lstStyle/>
        <a:p>
          <a:endParaRPr lang="en-US"/>
        </a:p>
      </dgm:t>
    </dgm:pt>
    <dgm:pt modelId="{305A7390-F37B-4C39-B6A2-8EE754F3ACD2}" type="sibTrans" cxnId="{B8647243-36A9-41AA-8794-34953293809F}">
      <dgm:prSet/>
      <dgm:spPr/>
      <dgm:t>
        <a:bodyPr/>
        <a:lstStyle/>
        <a:p>
          <a:endParaRPr lang="en-US"/>
        </a:p>
      </dgm:t>
    </dgm:pt>
    <dgm:pt modelId="{0883CB9A-3C1F-42C1-B346-AB6D729DFE5D}" type="pres">
      <dgm:prSet presAssocID="{8FD5723D-FF0A-4064-BBBD-672124D7E69D}" presName="diagram" presStyleCnt="0">
        <dgm:presLayoutVars>
          <dgm:dir/>
          <dgm:resizeHandles val="exact"/>
        </dgm:presLayoutVars>
      </dgm:prSet>
      <dgm:spPr/>
    </dgm:pt>
    <dgm:pt modelId="{2FD4CCA4-4617-4A7F-B8F3-80F0ADF95040}" type="pres">
      <dgm:prSet presAssocID="{F643AF57-4BE7-4443-A546-29573865EBF2}" presName="node" presStyleLbl="node1" presStyleIdx="0" presStyleCnt="4">
        <dgm:presLayoutVars>
          <dgm:bulletEnabled val="1"/>
        </dgm:presLayoutVars>
      </dgm:prSet>
      <dgm:spPr/>
    </dgm:pt>
    <dgm:pt modelId="{AE208E3C-79F7-42DF-84E8-3A3BFAD55730}" type="pres">
      <dgm:prSet presAssocID="{CEE1CCA9-AD48-479E-AC9F-D94C29DAE337}" presName="sibTrans" presStyleCnt="0"/>
      <dgm:spPr/>
    </dgm:pt>
    <dgm:pt modelId="{E37BCC3D-7732-439A-B612-1B631CA8ABF8}" type="pres">
      <dgm:prSet presAssocID="{A95B122A-14DC-4339-809B-72A33F0951DB}" presName="node" presStyleLbl="node1" presStyleIdx="1" presStyleCnt="4">
        <dgm:presLayoutVars>
          <dgm:bulletEnabled val="1"/>
        </dgm:presLayoutVars>
      </dgm:prSet>
      <dgm:spPr/>
    </dgm:pt>
    <dgm:pt modelId="{7DAAB029-FEE1-4650-8645-25C20398318C}" type="pres">
      <dgm:prSet presAssocID="{0A931855-6282-4544-997D-1C8AC77A28FA}" presName="sibTrans" presStyleCnt="0"/>
      <dgm:spPr/>
    </dgm:pt>
    <dgm:pt modelId="{B4939B81-52B1-4AE0-9D4F-806E33AF27C9}" type="pres">
      <dgm:prSet presAssocID="{5192B674-53F7-45F0-A966-54BF7418A549}" presName="node" presStyleLbl="node1" presStyleIdx="2" presStyleCnt="4" custLinFactNeighborX="641" custLinFactNeighborY="-11260">
        <dgm:presLayoutVars>
          <dgm:bulletEnabled val="1"/>
        </dgm:presLayoutVars>
      </dgm:prSet>
      <dgm:spPr/>
    </dgm:pt>
    <dgm:pt modelId="{A7515FA9-7DA0-4120-911A-5175334A76AF}" type="pres">
      <dgm:prSet presAssocID="{25F143D6-0686-4446-9DA7-D8A2A60EF15D}" presName="sibTrans" presStyleCnt="0"/>
      <dgm:spPr/>
    </dgm:pt>
    <dgm:pt modelId="{5D850180-A295-42DF-8F3B-89BF29F141F5}" type="pres">
      <dgm:prSet presAssocID="{DDB95730-0E52-4B78-B4BD-92B9AFA3D11D}" presName="node" presStyleLbl="node1" presStyleIdx="3" presStyleCnt="4" custLinFactNeighborY="-8930">
        <dgm:presLayoutVars>
          <dgm:bulletEnabled val="1"/>
        </dgm:presLayoutVars>
      </dgm:prSet>
      <dgm:spPr/>
    </dgm:pt>
  </dgm:ptLst>
  <dgm:cxnLst>
    <dgm:cxn modelId="{B2941304-2E4B-40E4-A398-7C78027392A0}" type="presOf" srcId="{8FD5723D-FF0A-4064-BBBD-672124D7E69D}" destId="{0883CB9A-3C1F-42C1-B346-AB6D729DFE5D}" srcOrd="0" destOrd="0" presId="urn:microsoft.com/office/officeart/2005/8/layout/default"/>
    <dgm:cxn modelId="{2C4FA514-7827-4500-9B96-5FA668A3245E}" srcId="{8FD5723D-FF0A-4064-BBBD-672124D7E69D}" destId="{F643AF57-4BE7-4443-A546-29573865EBF2}" srcOrd="0" destOrd="0" parTransId="{F9FC5F9E-615B-4318-8A0D-A1088D01419B}" sibTransId="{CEE1CCA9-AD48-479E-AC9F-D94C29DAE337}"/>
    <dgm:cxn modelId="{8798CC1C-FDF3-4868-9E90-AAACD07164B4}" srcId="{8FD5723D-FF0A-4064-BBBD-672124D7E69D}" destId="{5192B674-53F7-45F0-A966-54BF7418A549}" srcOrd="2" destOrd="0" parTransId="{0589C8DD-1640-44DF-8944-EFD3A461B305}" sibTransId="{25F143D6-0686-4446-9DA7-D8A2A60EF15D}"/>
    <dgm:cxn modelId="{B8647243-36A9-41AA-8794-34953293809F}" srcId="{8FD5723D-FF0A-4064-BBBD-672124D7E69D}" destId="{DDB95730-0E52-4B78-B4BD-92B9AFA3D11D}" srcOrd="3" destOrd="0" parTransId="{C5EDD6EB-08C9-4ABE-9846-07DE4F0D7A31}" sibTransId="{305A7390-F37B-4C39-B6A2-8EE754F3ACD2}"/>
    <dgm:cxn modelId="{B758C56D-183F-41C1-A901-D12B42DF638D}" srcId="{8FD5723D-FF0A-4064-BBBD-672124D7E69D}" destId="{A95B122A-14DC-4339-809B-72A33F0951DB}" srcOrd="1" destOrd="0" parTransId="{2AE78449-6549-41F0-9660-56F620DF24B7}" sibTransId="{0A931855-6282-4544-997D-1C8AC77A28FA}"/>
    <dgm:cxn modelId="{15D55292-8E06-4CF0-9D9F-2BF7132DFF1D}" type="presOf" srcId="{A95B122A-14DC-4339-809B-72A33F0951DB}" destId="{E37BCC3D-7732-439A-B612-1B631CA8ABF8}" srcOrd="0" destOrd="0" presId="urn:microsoft.com/office/officeart/2005/8/layout/default"/>
    <dgm:cxn modelId="{3C27E8A1-0694-4E75-8F84-AE58FB9414B8}" type="presOf" srcId="{5192B674-53F7-45F0-A966-54BF7418A549}" destId="{B4939B81-52B1-4AE0-9D4F-806E33AF27C9}" srcOrd="0" destOrd="0" presId="urn:microsoft.com/office/officeart/2005/8/layout/default"/>
    <dgm:cxn modelId="{D1F968C3-5663-4384-B573-CFBEB58D997A}" type="presOf" srcId="{F643AF57-4BE7-4443-A546-29573865EBF2}" destId="{2FD4CCA4-4617-4A7F-B8F3-80F0ADF95040}" srcOrd="0" destOrd="0" presId="urn:microsoft.com/office/officeart/2005/8/layout/default"/>
    <dgm:cxn modelId="{6482F9C5-9A51-4799-9E32-6D26181AB331}" type="presOf" srcId="{DDB95730-0E52-4B78-B4BD-92B9AFA3D11D}" destId="{5D850180-A295-42DF-8F3B-89BF29F141F5}" srcOrd="0" destOrd="0" presId="urn:microsoft.com/office/officeart/2005/8/layout/default"/>
    <dgm:cxn modelId="{481D8784-4156-4044-90AD-46F55E6DE624}" type="presParOf" srcId="{0883CB9A-3C1F-42C1-B346-AB6D729DFE5D}" destId="{2FD4CCA4-4617-4A7F-B8F3-80F0ADF95040}" srcOrd="0" destOrd="0" presId="urn:microsoft.com/office/officeart/2005/8/layout/default"/>
    <dgm:cxn modelId="{59673E2B-17CD-4628-BD25-0562F45FDD5D}" type="presParOf" srcId="{0883CB9A-3C1F-42C1-B346-AB6D729DFE5D}" destId="{AE208E3C-79F7-42DF-84E8-3A3BFAD55730}" srcOrd="1" destOrd="0" presId="urn:microsoft.com/office/officeart/2005/8/layout/default"/>
    <dgm:cxn modelId="{154B41B0-4167-4BD5-BADB-1288279E2094}" type="presParOf" srcId="{0883CB9A-3C1F-42C1-B346-AB6D729DFE5D}" destId="{E37BCC3D-7732-439A-B612-1B631CA8ABF8}" srcOrd="2" destOrd="0" presId="urn:microsoft.com/office/officeart/2005/8/layout/default"/>
    <dgm:cxn modelId="{43F38B27-0209-4EA1-9F18-F9918D11CD9E}" type="presParOf" srcId="{0883CB9A-3C1F-42C1-B346-AB6D729DFE5D}" destId="{7DAAB029-FEE1-4650-8645-25C20398318C}" srcOrd="3" destOrd="0" presId="urn:microsoft.com/office/officeart/2005/8/layout/default"/>
    <dgm:cxn modelId="{890EA12E-08D0-47AE-8532-494B9AE67BBE}" type="presParOf" srcId="{0883CB9A-3C1F-42C1-B346-AB6D729DFE5D}" destId="{B4939B81-52B1-4AE0-9D4F-806E33AF27C9}" srcOrd="4" destOrd="0" presId="urn:microsoft.com/office/officeart/2005/8/layout/default"/>
    <dgm:cxn modelId="{2575703F-8659-45C5-9CFB-18B6EA817AD0}" type="presParOf" srcId="{0883CB9A-3C1F-42C1-B346-AB6D729DFE5D}" destId="{A7515FA9-7DA0-4120-911A-5175334A76AF}" srcOrd="5" destOrd="0" presId="urn:microsoft.com/office/officeart/2005/8/layout/default"/>
    <dgm:cxn modelId="{56B0ADE8-BAE1-4A4B-B91A-6CEB0DC65A19}" type="presParOf" srcId="{0883CB9A-3C1F-42C1-B346-AB6D729DFE5D}" destId="{5D850180-A295-42DF-8F3B-89BF29F141F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CD9725-BEF4-4EAC-97FE-4AB63CEE201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108AC55-D72F-48A7-9794-86276CA37A55}">
      <dgm:prSet phldrT="[Text]"/>
      <dgm:spPr/>
      <dgm:t>
        <a:bodyPr/>
        <a:lstStyle/>
        <a:p>
          <a:r>
            <a:rPr lang="en-US" dirty="0"/>
            <a:t>Engineering</a:t>
          </a:r>
        </a:p>
      </dgm:t>
    </dgm:pt>
    <dgm:pt modelId="{8E3D05DE-E934-41BF-A139-37565025DFAC}" type="parTrans" cxnId="{8FAEAC70-4111-437A-BAA3-604452A49A09}">
      <dgm:prSet/>
      <dgm:spPr/>
      <dgm:t>
        <a:bodyPr/>
        <a:lstStyle/>
        <a:p>
          <a:endParaRPr lang="en-US"/>
        </a:p>
      </dgm:t>
    </dgm:pt>
    <dgm:pt modelId="{C78DF0A7-CA67-4C18-B2E1-84E079600307}" type="sibTrans" cxnId="{8FAEAC70-4111-437A-BAA3-604452A49A09}">
      <dgm:prSet/>
      <dgm:spPr/>
      <dgm:t>
        <a:bodyPr/>
        <a:lstStyle/>
        <a:p>
          <a:endParaRPr lang="en-US"/>
        </a:p>
      </dgm:t>
    </dgm:pt>
    <dgm:pt modelId="{6C00BF28-B3EE-4D31-89D5-50A53F046C30}">
      <dgm:prSet phldrT="[Text]"/>
      <dgm:spPr/>
      <dgm:t>
        <a:bodyPr/>
        <a:lstStyle/>
        <a:p>
          <a:r>
            <a:rPr lang="en-US" dirty="0"/>
            <a:t>Social Distancing</a:t>
          </a:r>
        </a:p>
      </dgm:t>
    </dgm:pt>
    <dgm:pt modelId="{ADE083C2-8849-4BAF-828F-539AF04CE4C1}" type="parTrans" cxnId="{7D4E7E16-B537-447B-BE8A-B66A0A25B323}">
      <dgm:prSet/>
      <dgm:spPr/>
      <dgm:t>
        <a:bodyPr/>
        <a:lstStyle/>
        <a:p>
          <a:endParaRPr lang="en-US"/>
        </a:p>
      </dgm:t>
    </dgm:pt>
    <dgm:pt modelId="{03DC5EFA-60EC-4316-A2EF-56B02845A59A}" type="sibTrans" cxnId="{7D4E7E16-B537-447B-BE8A-B66A0A25B323}">
      <dgm:prSet/>
      <dgm:spPr/>
      <dgm:t>
        <a:bodyPr/>
        <a:lstStyle/>
        <a:p>
          <a:endParaRPr lang="en-US"/>
        </a:p>
      </dgm:t>
    </dgm:pt>
    <dgm:pt modelId="{BF57F553-F92D-451F-996A-511AE5145547}">
      <dgm:prSet phldrT="[Text]"/>
      <dgm:spPr/>
      <dgm:t>
        <a:bodyPr/>
        <a:lstStyle/>
        <a:p>
          <a:r>
            <a:rPr lang="en-US" dirty="0"/>
            <a:t>Administrative</a:t>
          </a:r>
        </a:p>
      </dgm:t>
    </dgm:pt>
    <dgm:pt modelId="{A7AB8B83-1F0D-4A3A-A9B2-B43883096E51}" type="parTrans" cxnId="{5DF40831-2FEB-4EFE-B409-05107B376DEA}">
      <dgm:prSet/>
      <dgm:spPr/>
      <dgm:t>
        <a:bodyPr/>
        <a:lstStyle/>
        <a:p>
          <a:endParaRPr lang="en-US"/>
        </a:p>
      </dgm:t>
    </dgm:pt>
    <dgm:pt modelId="{EABD81C4-F59D-42FB-B6B0-B86661430F61}" type="sibTrans" cxnId="{5DF40831-2FEB-4EFE-B409-05107B376DEA}">
      <dgm:prSet/>
      <dgm:spPr/>
      <dgm:t>
        <a:bodyPr/>
        <a:lstStyle/>
        <a:p>
          <a:endParaRPr lang="en-US"/>
        </a:p>
      </dgm:t>
    </dgm:pt>
    <dgm:pt modelId="{A0C1F3E6-F98C-4604-9C87-B42A5D8F8A53}">
      <dgm:prSet phldrT="[Text]"/>
      <dgm:spPr/>
      <dgm:t>
        <a:bodyPr/>
        <a:lstStyle/>
        <a:p>
          <a:pPr>
            <a:buFont typeface="Arial" panose="020B0604020202020204" pitchFamily="34" charset="0"/>
            <a:buChar char="•"/>
          </a:pPr>
          <a:r>
            <a:rPr lang="en-US" dirty="0"/>
            <a:t>Promote Social Distancing</a:t>
          </a:r>
        </a:p>
      </dgm:t>
    </dgm:pt>
    <dgm:pt modelId="{66ACC9D8-A61B-4B31-AEDC-72BD0227A618}" type="parTrans" cxnId="{90E0F6DB-E354-43C2-93EA-EA903897BAFC}">
      <dgm:prSet/>
      <dgm:spPr/>
      <dgm:t>
        <a:bodyPr/>
        <a:lstStyle/>
        <a:p>
          <a:endParaRPr lang="en-US"/>
        </a:p>
      </dgm:t>
    </dgm:pt>
    <dgm:pt modelId="{11C77267-38BE-4769-9442-3B37A9E84C50}" type="sibTrans" cxnId="{90E0F6DB-E354-43C2-93EA-EA903897BAFC}">
      <dgm:prSet/>
      <dgm:spPr/>
      <dgm:t>
        <a:bodyPr/>
        <a:lstStyle/>
        <a:p>
          <a:endParaRPr lang="en-US"/>
        </a:p>
      </dgm:t>
    </dgm:pt>
    <dgm:pt modelId="{48AE5551-D622-4F88-AD60-C7A3A512C6C0}">
      <dgm:prSet/>
      <dgm:spPr/>
      <dgm:t>
        <a:bodyPr/>
        <a:lstStyle/>
        <a:p>
          <a:r>
            <a:rPr lang="en-US" dirty="0" err="1"/>
            <a:t>Cohorting</a:t>
          </a:r>
          <a:endParaRPr lang="en-US" dirty="0"/>
        </a:p>
      </dgm:t>
    </dgm:pt>
    <dgm:pt modelId="{3C1754C8-F535-439C-8A98-C9A65D2D0C6B}" type="parTrans" cxnId="{0B441F53-E5C1-4791-BA14-E9A3530EF3B5}">
      <dgm:prSet/>
      <dgm:spPr/>
      <dgm:t>
        <a:bodyPr/>
        <a:lstStyle/>
        <a:p>
          <a:endParaRPr lang="en-US"/>
        </a:p>
      </dgm:t>
    </dgm:pt>
    <dgm:pt modelId="{B85D37E9-B267-48F1-AC51-4FC609317647}" type="sibTrans" cxnId="{0B441F53-E5C1-4791-BA14-E9A3530EF3B5}">
      <dgm:prSet/>
      <dgm:spPr/>
      <dgm:t>
        <a:bodyPr/>
        <a:lstStyle/>
        <a:p>
          <a:endParaRPr lang="en-US"/>
        </a:p>
      </dgm:t>
    </dgm:pt>
    <dgm:pt modelId="{0DA92787-97B9-47C3-AD9E-ABE86B2FB652}">
      <dgm:prSet/>
      <dgm:spPr/>
      <dgm:t>
        <a:bodyPr/>
        <a:lstStyle/>
        <a:p>
          <a:r>
            <a:rPr lang="en-US" dirty="0"/>
            <a:t>Notification in several languages</a:t>
          </a:r>
        </a:p>
      </dgm:t>
    </dgm:pt>
    <dgm:pt modelId="{86B1F14F-67AD-4789-B24D-FE6BE280B884}" type="parTrans" cxnId="{5783F17D-EF72-4AE7-97A7-B2EF78251CE9}">
      <dgm:prSet/>
      <dgm:spPr/>
      <dgm:t>
        <a:bodyPr/>
        <a:lstStyle/>
        <a:p>
          <a:endParaRPr lang="en-US"/>
        </a:p>
      </dgm:t>
    </dgm:pt>
    <dgm:pt modelId="{80F11D5A-62C1-4165-A606-06B9D92265A9}" type="sibTrans" cxnId="{5783F17D-EF72-4AE7-97A7-B2EF78251CE9}">
      <dgm:prSet/>
      <dgm:spPr/>
      <dgm:t>
        <a:bodyPr/>
        <a:lstStyle/>
        <a:p>
          <a:endParaRPr lang="en-US"/>
        </a:p>
      </dgm:t>
    </dgm:pt>
    <dgm:pt modelId="{9FCE986E-43FD-4150-950C-1260D142A9AF}">
      <dgm:prSet/>
      <dgm:spPr/>
      <dgm:t>
        <a:bodyPr/>
        <a:lstStyle/>
        <a:p>
          <a:r>
            <a:rPr lang="en-US" dirty="0"/>
            <a:t>Barriers or Partitions </a:t>
          </a:r>
        </a:p>
      </dgm:t>
    </dgm:pt>
    <dgm:pt modelId="{62CEE987-EBA0-4BED-A0F4-9B54DF6181D7}" type="parTrans" cxnId="{4185C0D0-6F84-4D6D-82FF-A0BAFA2D0BE5}">
      <dgm:prSet/>
      <dgm:spPr/>
      <dgm:t>
        <a:bodyPr/>
        <a:lstStyle/>
        <a:p>
          <a:endParaRPr lang="en-US"/>
        </a:p>
      </dgm:t>
    </dgm:pt>
    <dgm:pt modelId="{6F413666-FD1A-4280-B26C-33240350CC79}" type="sibTrans" cxnId="{4185C0D0-6F84-4D6D-82FF-A0BAFA2D0BE5}">
      <dgm:prSet/>
      <dgm:spPr/>
      <dgm:t>
        <a:bodyPr/>
        <a:lstStyle/>
        <a:p>
          <a:endParaRPr lang="en-US"/>
        </a:p>
      </dgm:t>
    </dgm:pt>
    <dgm:pt modelId="{C02707FA-860D-4D6D-BF1B-6619ED98C5A5}">
      <dgm:prSet/>
      <dgm:spPr/>
      <dgm:t>
        <a:bodyPr/>
        <a:lstStyle/>
        <a:p>
          <a:r>
            <a:rPr lang="en-US"/>
            <a:t>Ventilation</a:t>
          </a:r>
          <a:endParaRPr lang="en-US" dirty="0"/>
        </a:p>
      </dgm:t>
    </dgm:pt>
    <dgm:pt modelId="{4DC0A57D-84F8-4187-A176-5DA28502BDF9}" type="parTrans" cxnId="{7DD10C0D-F876-4E79-83CE-B42C15EC45F5}">
      <dgm:prSet/>
      <dgm:spPr/>
      <dgm:t>
        <a:bodyPr/>
        <a:lstStyle/>
        <a:p>
          <a:endParaRPr lang="en-US"/>
        </a:p>
      </dgm:t>
    </dgm:pt>
    <dgm:pt modelId="{BF7DA5F9-489A-4D65-A5B2-00FF22E7B4A3}" type="sibTrans" cxnId="{7DD10C0D-F876-4E79-83CE-B42C15EC45F5}">
      <dgm:prSet/>
      <dgm:spPr/>
      <dgm:t>
        <a:bodyPr/>
        <a:lstStyle/>
        <a:p>
          <a:endParaRPr lang="en-US"/>
        </a:p>
      </dgm:t>
    </dgm:pt>
    <dgm:pt modelId="{1A325208-C39D-4194-A619-94E4882D315D}">
      <dgm:prSet/>
      <dgm:spPr/>
      <dgm:t>
        <a:bodyPr/>
        <a:lstStyle/>
        <a:p>
          <a:r>
            <a:rPr lang="en-US" dirty="0"/>
            <a:t>Hand Hygiene</a:t>
          </a:r>
        </a:p>
      </dgm:t>
    </dgm:pt>
    <dgm:pt modelId="{FF9E188E-464B-4D9B-B3E4-6B310657EBA1}" type="parTrans" cxnId="{995FEC9B-12BD-4E38-B2D8-9E3C6A2D4E34}">
      <dgm:prSet/>
      <dgm:spPr/>
      <dgm:t>
        <a:bodyPr/>
        <a:lstStyle/>
        <a:p>
          <a:endParaRPr lang="en-US"/>
        </a:p>
      </dgm:t>
    </dgm:pt>
    <dgm:pt modelId="{04BB3BD8-BC0C-4249-888C-D61406C36608}" type="sibTrans" cxnId="{995FEC9B-12BD-4E38-B2D8-9E3C6A2D4E34}">
      <dgm:prSet/>
      <dgm:spPr/>
      <dgm:t>
        <a:bodyPr/>
        <a:lstStyle/>
        <a:p>
          <a:endParaRPr lang="en-US"/>
        </a:p>
      </dgm:t>
    </dgm:pt>
    <dgm:pt modelId="{C8839B47-8AC7-4984-B5E4-EC577326D202}">
      <dgm:prSet/>
      <dgm:spPr/>
      <dgm:t>
        <a:bodyPr/>
        <a:lstStyle/>
        <a:p>
          <a:r>
            <a:rPr lang="en-US" dirty="0"/>
            <a:t>Sanitation</a:t>
          </a:r>
        </a:p>
      </dgm:t>
    </dgm:pt>
    <dgm:pt modelId="{DA8320EF-9A15-41A4-8397-5252E1D646C2}" type="parTrans" cxnId="{CA996AE1-3A25-4638-BC3D-20BAB44D8A6D}">
      <dgm:prSet/>
      <dgm:spPr/>
      <dgm:t>
        <a:bodyPr/>
        <a:lstStyle/>
        <a:p>
          <a:endParaRPr lang="en-US"/>
        </a:p>
      </dgm:t>
    </dgm:pt>
    <dgm:pt modelId="{B154C8F0-CC2A-4BE0-82F5-01BB0B1EF9D3}" type="sibTrans" cxnId="{CA996AE1-3A25-4638-BC3D-20BAB44D8A6D}">
      <dgm:prSet/>
      <dgm:spPr/>
      <dgm:t>
        <a:bodyPr/>
        <a:lstStyle/>
        <a:p>
          <a:endParaRPr lang="en-US"/>
        </a:p>
      </dgm:t>
    </dgm:pt>
    <dgm:pt modelId="{DCB4D827-5246-47A6-A6C5-6B62CD722362}">
      <dgm:prSet/>
      <dgm:spPr/>
      <dgm:t>
        <a:bodyPr/>
        <a:lstStyle/>
        <a:p>
          <a:r>
            <a:rPr lang="en-US" dirty="0"/>
            <a:t>Attention to Non-Food Contact Areas</a:t>
          </a:r>
        </a:p>
      </dgm:t>
    </dgm:pt>
    <dgm:pt modelId="{B73CF96B-BDD4-40FF-9021-DD19F658486B}" type="parTrans" cxnId="{53A63E2D-02B9-45C6-94B9-DD03A8C4BC26}">
      <dgm:prSet/>
      <dgm:spPr/>
      <dgm:t>
        <a:bodyPr/>
        <a:lstStyle/>
        <a:p>
          <a:endParaRPr lang="en-US"/>
        </a:p>
      </dgm:t>
    </dgm:pt>
    <dgm:pt modelId="{3C24992C-3BFC-484E-B87D-D1D722D0149F}" type="sibTrans" cxnId="{53A63E2D-02B9-45C6-94B9-DD03A8C4BC26}">
      <dgm:prSet/>
      <dgm:spPr/>
      <dgm:t>
        <a:bodyPr/>
        <a:lstStyle/>
        <a:p>
          <a:endParaRPr lang="en-US"/>
        </a:p>
      </dgm:t>
    </dgm:pt>
    <dgm:pt modelId="{EEB36892-E658-4AB1-AA1F-A024B53190E9}">
      <dgm:prSet phldrT="[Text]"/>
      <dgm:spPr/>
      <dgm:t>
        <a:bodyPr/>
        <a:lstStyle/>
        <a:p>
          <a:pPr>
            <a:buFont typeface="Arial" panose="020B0604020202020204" pitchFamily="34" charset="0"/>
            <a:buChar char="•"/>
          </a:pPr>
          <a:r>
            <a:rPr lang="en-US" dirty="0"/>
            <a:t>Carpooling</a:t>
          </a:r>
        </a:p>
      </dgm:t>
    </dgm:pt>
    <dgm:pt modelId="{31669AE1-5F57-44D4-8FF4-C53BC37DA33E}" type="parTrans" cxnId="{C983182F-67BE-4FCF-8D76-E3F9C7DD73E9}">
      <dgm:prSet/>
      <dgm:spPr/>
      <dgm:t>
        <a:bodyPr/>
        <a:lstStyle/>
        <a:p>
          <a:endParaRPr lang="en-US"/>
        </a:p>
      </dgm:t>
    </dgm:pt>
    <dgm:pt modelId="{BE611BCC-FE62-476A-B41F-343BEA8C3E1E}" type="sibTrans" cxnId="{C983182F-67BE-4FCF-8D76-E3F9C7DD73E9}">
      <dgm:prSet/>
      <dgm:spPr/>
      <dgm:t>
        <a:bodyPr/>
        <a:lstStyle/>
        <a:p>
          <a:endParaRPr lang="en-US"/>
        </a:p>
      </dgm:t>
    </dgm:pt>
    <dgm:pt modelId="{AAAC761F-EDEE-4338-9208-9BACBCCCCA89}">
      <dgm:prSet/>
      <dgm:spPr/>
      <dgm:t>
        <a:bodyPr/>
        <a:lstStyle/>
        <a:p>
          <a:r>
            <a:rPr lang="en-US" dirty="0"/>
            <a:t>Stagger shifts</a:t>
          </a:r>
        </a:p>
      </dgm:t>
    </dgm:pt>
    <dgm:pt modelId="{7AD8952C-F30E-4988-8B20-A5DE7EB5837C}" type="parTrans" cxnId="{115EC382-EF14-4CFA-85E6-55BEE76BCC5E}">
      <dgm:prSet/>
      <dgm:spPr/>
      <dgm:t>
        <a:bodyPr/>
        <a:lstStyle/>
        <a:p>
          <a:endParaRPr lang="en-US"/>
        </a:p>
      </dgm:t>
    </dgm:pt>
    <dgm:pt modelId="{5F9B5CE7-491A-4F3A-9CD0-B89D4F8FF3BA}" type="sibTrans" cxnId="{115EC382-EF14-4CFA-85E6-55BEE76BCC5E}">
      <dgm:prSet/>
      <dgm:spPr/>
      <dgm:t>
        <a:bodyPr/>
        <a:lstStyle/>
        <a:p>
          <a:endParaRPr lang="en-US"/>
        </a:p>
      </dgm:t>
    </dgm:pt>
    <dgm:pt modelId="{9CD04821-DA67-4016-9BAA-72E0A5B09DD8}">
      <dgm:prSet/>
      <dgm:spPr/>
      <dgm:t>
        <a:bodyPr/>
        <a:lstStyle/>
        <a:p>
          <a:r>
            <a:rPr lang="en-US" dirty="0"/>
            <a:t>On-site testing</a:t>
          </a:r>
        </a:p>
      </dgm:t>
    </dgm:pt>
    <dgm:pt modelId="{6DDF6482-071D-4824-B50E-907675548F46}" type="parTrans" cxnId="{8677FB41-1613-4384-8944-0349F0059C4B}">
      <dgm:prSet/>
      <dgm:spPr/>
      <dgm:t>
        <a:bodyPr/>
        <a:lstStyle/>
        <a:p>
          <a:endParaRPr lang="en-US"/>
        </a:p>
      </dgm:t>
    </dgm:pt>
    <dgm:pt modelId="{8EF25123-8CB6-4BF1-82F9-7AE9DFB02E24}" type="sibTrans" cxnId="{8677FB41-1613-4384-8944-0349F0059C4B}">
      <dgm:prSet/>
      <dgm:spPr/>
      <dgm:t>
        <a:bodyPr/>
        <a:lstStyle/>
        <a:p>
          <a:endParaRPr lang="en-US"/>
        </a:p>
      </dgm:t>
    </dgm:pt>
    <dgm:pt modelId="{1CA6CAA2-B1B6-4505-8FB8-EDD2859BF2AB}" type="pres">
      <dgm:prSet presAssocID="{69CD9725-BEF4-4EAC-97FE-4AB63CEE201E}" presName="Name0" presStyleCnt="0">
        <dgm:presLayoutVars>
          <dgm:dir/>
          <dgm:animLvl val="lvl"/>
          <dgm:resizeHandles val="exact"/>
        </dgm:presLayoutVars>
      </dgm:prSet>
      <dgm:spPr/>
    </dgm:pt>
    <dgm:pt modelId="{062AFEF9-F186-4689-9C2E-41BE3F13A08C}" type="pres">
      <dgm:prSet presAssocID="{F108AC55-D72F-48A7-9794-86276CA37A55}" presName="composite" presStyleCnt="0"/>
      <dgm:spPr/>
    </dgm:pt>
    <dgm:pt modelId="{C40F4561-D48B-4EC5-BEFB-D7C3C6E90A30}" type="pres">
      <dgm:prSet presAssocID="{F108AC55-D72F-48A7-9794-86276CA37A55}" presName="parTx" presStyleLbl="alignNode1" presStyleIdx="0" presStyleCnt="2">
        <dgm:presLayoutVars>
          <dgm:chMax val="0"/>
          <dgm:chPref val="0"/>
          <dgm:bulletEnabled val="1"/>
        </dgm:presLayoutVars>
      </dgm:prSet>
      <dgm:spPr/>
    </dgm:pt>
    <dgm:pt modelId="{D1B95552-B3EF-4B27-8854-177AAB9732A7}" type="pres">
      <dgm:prSet presAssocID="{F108AC55-D72F-48A7-9794-86276CA37A55}" presName="desTx" presStyleLbl="alignAccFollowNode1" presStyleIdx="0" presStyleCnt="2" custLinFactNeighborX="-614" custLinFactNeighborY="-212">
        <dgm:presLayoutVars>
          <dgm:bulletEnabled val="1"/>
        </dgm:presLayoutVars>
      </dgm:prSet>
      <dgm:spPr/>
    </dgm:pt>
    <dgm:pt modelId="{98100BC5-D113-48E8-9285-2915F9C0C789}" type="pres">
      <dgm:prSet presAssocID="{C78DF0A7-CA67-4C18-B2E1-84E079600307}" presName="space" presStyleCnt="0"/>
      <dgm:spPr/>
    </dgm:pt>
    <dgm:pt modelId="{9F88A513-A280-420C-84C3-D74AF6AF4EA9}" type="pres">
      <dgm:prSet presAssocID="{BF57F553-F92D-451F-996A-511AE5145547}" presName="composite" presStyleCnt="0"/>
      <dgm:spPr/>
    </dgm:pt>
    <dgm:pt modelId="{485413E3-12DA-42ED-90BD-1FC0E5A62788}" type="pres">
      <dgm:prSet presAssocID="{BF57F553-F92D-451F-996A-511AE5145547}" presName="parTx" presStyleLbl="alignNode1" presStyleIdx="1" presStyleCnt="2">
        <dgm:presLayoutVars>
          <dgm:chMax val="0"/>
          <dgm:chPref val="0"/>
          <dgm:bulletEnabled val="1"/>
        </dgm:presLayoutVars>
      </dgm:prSet>
      <dgm:spPr/>
    </dgm:pt>
    <dgm:pt modelId="{E33FD42C-7C9D-4FED-8E89-EB8EDA5472C2}" type="pres">
      <dgm:prSet presAssocID="{BF57F553-F92D-451F-996A-511AE5145547}" presName="desTx" presStyleLbl="alignAccFollowNode1" presStyleIdx="1" presStyleCnt="2">
        <dgm:presLayoutVars>
          <dgm:bulletEnabled val="1"/>
        </dgm:presLayoutVars>
      </dgm:prSet>
      <dgm:spPr/>
    </dgm:pt>
  </dgm:ptLst>
  <dgm:cxnLst>
    <dgm:cxn modelId="{679C8E05-0DEC-4469-BF04-BC567C7CEBE1}" type="presOf" srcId="{F108AC55-D72F-48A7-9794-86276CA37A55}" destId="{C40F4561-D48B-4EC5-BEFB-D7C3C6E90A30}" srcOrd="0" destOrd="0" presId="urn:microsoft.com/office/officeart/2005/8/layout/hList1"/>
    <dgm:cxn modelId="{7DD10C0D-F876-4E79-83CE-B42C15EC45F5}" srcId="{F108AC55-D72F-48A7-9794-86276CA37A55}" destId="{C02707FA-860D-4D6D-BF1B-6619ED98C5A5}" srcOrd="2" destOrd="0" parTransId="{4DC0A57D-84F8-4187-A176-5DA28502BDF9}" sibTransId="{BF7DA5F9-489A-4D65-A5B2-00FF22E7B4A3}"/>
    <dgm:cxn modelId="{7D4E7E16-B537-447B-BE8A-B66A0A25B323}" srcId="{F108AC55-D72F-48A7-9794-86276CA37A55}" destId="{6C00BF28-B3EE-4D31-89D5-50A53F046C30}" srcOrd="0" destOrd="0" parTransId="{ADE083C2-8849-4BAF-828F-539AF04CE4C1}" sibTransId="{03DC5EFA-60EC-4316-A2EF-56B02845A59A}"/>
    <dgm:cxn modelId="{C95E931F-5136-412E-BF1A-A7F8ADF734D6}" type="presOf" srcId="{1A325208-C39D-4194-A619-94E4882D315D}" destId="{D1B95552-B3EF-4B27-8854-177AAB9732A7}" srcOrd="0" destOrd="3" presId="urn:microsoft.com/office/officeart/2005/8/layout/hList1"/>
    <dgm:cxn modelId="{62B85829-B09E-4C0F-8BBA-ECA7B64625BA}" type="presOf" srcId="{AAAC761F-EDEE-4338-9208-9BACBCCCCA89}" destId="{E33FD42C-7C9D-4FED-8E89-EB8EDA5472C2}" srcOrd="0" destOrd="4" presId="urn:microsoft.com/office/officeart/2005/8/layout/hList1"/>
    <dgm:cxn modelId="{53A63E2D-02B9-45C6-94B9-DD03A8C4BC26}" srcId="{F108AC55-D72F-48A7-9794-86276CA37A55}" destId="{DCB4D827-5246-47A6-A6C5-6B62CD722362}" srcOrd="5" destOrd="0" parTransId="{B73CF96B-BDD4-40FF-9021-DD19F658486B}" sibTransId="{3C24992C-3BFC-484E-B87D-D1D722D0149F}"/>
    <dgm:cxn modelId="{C983182F-67BE-4FCF-8D76-E3F9C7DD73E9}" srcId="{BF57F553-F92D-451F-996A-511AE5145547}" destId="{EEB36892-E658-4AB1-AA1F-A024B53190E9}" srcOrd="1" destOrd="0" parTransId="{31669AE1-5F57-44D4-8FF4-C53BC37DA33E}" sibTransId="{BE611BCC-FE62-476A-B41F-343BEA8C3E1E}"/>
    <dgm:cxn modelId="{5DF40831-2FEB-4EFE-B409-05107B376DEA}" srcId="{69CD9725-BEF4-4EAC-97FE-4AB63CEE201E}" destId="{BF57F553-F92D-451F-996A-511AE5145547}" srcOrd="1" destOrd="0" parTransId="{A7AB8B83-1F0D-4A3A-A9B2-B43883096E51}" sibTransId="{EABD81C4-F59D-42FB-B6B0-B86661430F61}"/>
    <dgm:cxn modelId="{2C36FD31-737A-4E57-B7F9-EBDC4628F3B8}" type="presOf" srcId="{9FCE986E-43FD-4150-950C-1260D142A9AF}" destId="{D1B95552-B3EF-4B27-8854-177AAB9732A7}" srcOrd="0" destOrd="1" presId="urn:microsoft.com/office/officeart/2005/8/layout/hList1"/>
    <dgm:cxn modelId="{9A970D34-41F7-4185-9406-4DF84940ED3D}" type="presOf" srcId="{C8839B47-8AC7-4984-B5E4-EC577326D202}" destId="{D1B95552-B3EF-4B27-8854-177AAB9732A7}" srcOrd="0" destOrd="4" presId="urn:microsoft.com/office/officeart/2005/8/layout/hList1"/>
    <dgm:cxn modelId="{16091236-5048-4168-9D7A-361185C3E246}" type="presOf" srcId="{6C00BF28-B3EE-4D31-89D5-50A53F046C30}" destId="{D1B95552-B3EF-4B27-8854-177AAB9732A7}" srcOrd="0" destOrd="0" presId="urn:microsoft.com/office/officeart/2005/8/layout/hList1"/>
    <dgm:cxn modelId="{8677FB41-1613-4384-8944-0349F0059C4B}" srcId="{BF57F553-F92D-451F-996A-511AE5145547}" destId="{9CD04821-DA67-4016-9BAA-72E0A5B09DD8}" srcOrd="5" destOrd="0" parTransId="{6DDF6482-071D-4824-B50E-907675548F46}" sibTransId="{8EF25123-8CB6-4BF1-82F9-7AE9DFB02E24}"/>
    <dgm:cxn modelId="{D791BB46-190C-4A51-A377-CE40E55817E0}" type="presOf" srcId="{48AE5551-D622-4F88-AD60-C7A3A512C6C0}" destId="{E33FD42C-7C9D-4FED-8E89-EB8EDA5472C2}" srcOrd="0" destOrd="2" presId="urn:microsoft.com/office/officeart/2005/8/layout/hList1"/>
    <dgm:cxn modelId="{F1CF514A-1099-4F23-B5BC-748E46F7AB31}" type="presOf" srcId="{0DA92787-97B9-47C3-AD9E-ABE86B2FB652}" destId="{E33FD42C-7C9D-4FED-8E89-EB8EDA5472C2}" srcOrd="0" destOrd="3" presId="urn:microsoft.com/office/officeart/2005/8/layout/hList1"/>
    <dgm:cxn modelId="{8FAEAC70-4111-437A-BAA3-604452A49A09}" srcId="{69CD9725-BEF4-4EAC-97FE-4AB63CEE201E}" destId="{F108AC55-D72F-48A7-9794-86276CA37A55}" srcOrd="0" destOrd="0" parTransId="{8E3D05DE-E934-41BF-A139-37565025DFAC}" sibTransId="{C78DF0A7-CA67-4C18-B2E1-84E079600307}"/>
    <dgm:cxn modelId="{0B441F53-E5C1-4791-BA14-E9A3530EF3B5}" srcId="{BF57F553-F92D-451F-996A-511AE5145547}" destId="{48AE5551-D622-4F88-AD60-C7A3A512C6C0}" srcOrd="2" destOrd="0" parTransId="{3C1754C8-F535-439C-8A98-C9A65D2D0C6B}" sibTransId="{B85D37E9-B267-48F1-AC51-4FC609317647}"/>
    <dgm:cxn modelId="{2C8C3073-247D-4995-8214-496FA82E99E3}" type="presOf" srcId="{BF57F553-F92D-451F-996A-511AE5145547}" destId="{485413E3-12DA-42ED-90BD-1FC0E5A62788}" srcOrd="0" destOrd="0" presId="urn:microsoft.com/office/officeart/2005/8/layout/hList1"/>
    <dgm:cxn modelId="{5783F17D-EF72-4AE7-97A7-B2EF78251CE9}" srcId="{BF57F553-F92D-451F-996A-511AE5145547}" destId="{0DA92787-97B9-47C3-AD9E-ABE86B2FB652}" srcOrd="3" destOrd="0" parTransId="{86B1F14F-67AD-4789-B24D-FE6BE280B884}" sibTransId="{80F11D5A-62C1-4165-A606-06B9D92265A9}"/>
    <dgm:cxn modelId="{26F43C80-1FA2-4121-B468-B0A7C8A5BAA8}" type="presOf" srcId="{EEB36892-E658-4AB1-AA1F-A024B53190E9}" destId="{E33FD42C-7C9D-4FED-8E89-EB8EDA5472C2}" srcOrd="0" destOrd="1" presId="urn:microsoft.com/office/officeart/2005/8/layout/hList1"/>
    <dgm:cxn modelId="{115EC382-EF14-4CFA-85E6-55BEE76BCC5E}" srcId="{BF57F553-F92D-451F-996A-511AE5145547}" destId="{AAAC761F-EDEE-4338-9208-9BACBCCCCA89}" srcOrd="4" destOrd="0" parTransId="{7AD8952C-F30E-4988-8B20-A5DE7EB5837C}" sibTransId="{5F9B5CE7-491A-4F3A-9CD0-B89D4F8FF3BA}"/>
    <dgm:cxn modelId="{969B4088-C1A7-456E-911F-2FBE0E573D73}" type="presOf" srcId="{A0C1F3E6-F98C-4604-9C87-B42A5D8F8A53}" destId="{E33FD42C-7C9D-4FED-8E89-EB8EDA5472C2}" srcOrd="0" destOrd="0" presId="urn:microsoft.com/office/officeart/2005/8/layout/hList1"/>
    <dgm:cxn modelId="{20BFE189-0E51-4261-9E35-132B67E0A34C}" type="presOf" srcId="{C02707FA-860D-4D6D-BF1B-6619ED98C5A5}" destId="{D1B95552-B3EF-4B27-8854-177AAB9732A7}" srcOrd="0" destOrd="2" presId="urn:microsoft.com/office/officeart/2005/8/layout/hList1"/>
    <dgm:cxn modelId="{CA1C2C91-8D59-48C2-9010-85631D369C9C}" type="presOf" srcId="{69CD9725-BEF4-4EAC-97FE-4AB63CEE201E}" destId="{1CA6CAA2-B1B6-4505-8FB8-EDD2859BF2AB}" srcOrd="0" destOrd="0" presId="urn:microsoft.com/office/officeart/2005/8/layout/hList1"/>
    <dgm:cxn modelId="{4AA53591-90EF-4A47-B96D-440621DEE77E}" type="presOf" srcId="{9CD04821-DA67-4016-9BAA-72E0A5B09DD8}" destId="{E33FD42C-7C9D-4FED-8E89-EB8EDA5472C2}" srcOrd="0" destOrd="5" presId="urn:microsoft.com/office/officeart/2005/8/layout/hList1"/>
    <dgm:cxn modelId="{995FEC9B-12BD-4E38-B2D8-9E3C6A2D4E34}" srcId="{F108AC55-D72F-48A7-9794-86276CA37A55}" destId="{1A325208-C39D-4194-A619-94E4882D315D}" srcOrd="3" destOrd="0" parTransId="{FF9E188E-464B-4D9B-B3E4-6B310657EBA1}" sibTransId="{04BB3BD8-BC0C-4249-888C-D61406C36608}"/>
    <dgm:cxn modelId="{F8E85DC0-147B-4DC3-83D7-EF8AF390C8D7}" type="presOf" srcId="{DCB4D827-5246-47A6-A6C5-6B62CD722362}" destId="{D1B95552-B3EF-4B27-8854-177AAB9732A7}" srcOrd="0" destOrd="5" presId="urn:microsoft.com/office/officeart/2005/8/layout/hList1"/>
    <dgm:cxn modelId="{4185C0D0-6F84-4D6D-82FF-A0BAFA2D0BE5}" srcId="{F108AC55-D72F-48A7-9794-86276CA37A55}" destId="{9FCE986E-43FD-4150-950C-1260D142A9AF}" srcOrd="1" destOrd="0" parTransId="{62CEE987-EBA0-4BED-A0F4-9B54DF6181D7}" sibTransId="{6F413666-FD1A-4280-B26C-33240350CC79}"/>
    <dgm:cxn modelId="{90E0F6DB-E354-43C2-93EA-EA903897BAFC}" srcId="{BF57F553-F92D-451F-996A-511AE5145547}" destId="{A0C1F3E6-F98C-4604-9C87-B42A5D8F8A53}" srcOrd="0" destOrd="0" parTransId="{66ACC9D8-A61B-4B31-AEDC-72BD0227A618}" sibTransId="{11C77267-38BE-4769-9442-3B37A9E84C50}"/>
    <dgm:cxn modelId="{CA996AE1-3A25-4638-BC3D-20BAB44D8A6D}" srcId="{F108AC55-D72F-48A7-9794-86276CA37A55}" destId="{C8839B47-8AC7-4984-B5E4-EC577326D202}" srcOrd="4" destOrd="0" parTransId="{DA8320EF-9A15-41A4-8397-5252E1D646C2}" sibTransId="{B154C8F0-CC2A-4BE0-82F5-01BB0B1EF9D3}"/>
    <dgm:cxn modelId="{CFA38F65-53BE-4AC8-9DF8-98C9E261B0CA}" type="presParOf" srcId="{1CA6CAA2-B1B6-4505-8FB8-EDD2859BF2AB}" destId="{062AFEF9-F186-4689-9C2E-41BE3F13A08C}" srcOrd="0" destOrd="0" presId="urn:microsoft.com/office/officeart/2005/8/layout/hList1"/>
    <dgm:cxn modelId="{1C558225-365C-4971-A268-A189CDDE88FF}" type="presParOf" srcId="{062AFEF9-F186-4689-9C2E-41BE3F13A08C}" destId="{C40F4561-D48B-4EC5-BEFB-D7C3C6E90A30}" srcOrd="0" destOrd="0" presId="urn:microsoft.com/office/officeart/2005/8/layout/hList1"/>
    <dgm:cxn modelId="{2504B06F-953F-4415-B754-277CAA109680}" type="presParOf" srcId="{062AFEF9-F186-4689-9C2E-41BE3F13A08C}" destId="{D1B95552-B3EF-4B27-8854-177AAB9732A7}" srcOrd="1" destOrd="0" presId="urn:microsoft.com/office/officeart/2005/8/layout/hList1"/>
    <dgm:cxn modelId="{095FB8F2-CB38-43EC-BEF3-852ABD0578B8}" type="presParOf" srcId="{1CA6CAA2-B1B6-4505-8FB8-EDD2859BF2AB}" destId="{98100BC5-D113-48E8-9285-2915F9C0C789}" srcOrd="1" destOrd="0" presId="urn:microsoft.com/office/officeart/2005/8/layout/hList1"/>
    <dgm:cxn modelId="{18B0EDCD-99C8-475B-9E8E-23D2A1B41F2D}" type="presParOf" srcId="{1CA6CAA2-B1B6-4505-8FB8-EDD2859BF2AB}" destId="{9F88A513-A280-420C-84C3-D74AF6AF4EA9}" srcOrd="2" destOrd="0" presId="urn:microsoft.com/office/officeart/2005/8/layout/hList1"/>
    <dgm:cxn modelId="{E3F71616-827E-4E3B-9AB1-FFBF766BD407}" type="presParOf" srcId="{9F88A513-A280-420C-84C3-D74AF6AF4EA9}" destId="{485413E3-12DA-42ED-90BD-1FC0E5A62788}" srcOrd="0" destOrd="0" presId="urn:microsoft.com/office/officeart/2005/8/layout/hList1"/>
    <dgm:cxn modelId="{E10477FD-D62D-439E-8008-022F4B177B5C}" type="presParOf" srcId="{9F88A513-A280-420C-84C3-D74AF6AF4EA9}" destId="{E33FD42C-7C9D-4FED-8E89-EB8EDA5472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64A1F8-A566-4365-BBBE-3A19FAE07B56}"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4BA7C72B-F56F-4AC7-B2E6-104AFABBB31F}">
      <dgm:prSet phldrT="[Text]"/>
      <dgm:spPr/>
      <dgm:t>
        <a:bodyPr/>
        <a:lstStyle/>
        <a:p>
          <a:r>
            <a:rPr lang="en-US" dirty="0"/>
            <a:t>Removing vulnerable populations from facilities, offering full pay and benefits</a:t>
          </a:r>
        </a:p>
      </dgm:t>
    </dgm:pt>
    <dgm:pt modelId="{61109538-ED14-49B8-A3AC-583D9A89DA23}" type="parTrans" cxnId="{AFD647A9-B53E-46A3-AA64-CA553FEA4F60}">
      <dgm:prSet/>
      <dgm:spPr/>
      <dgm:t>
        <a:bodyPr/>
        <a:lstStyle/>
        <a:p>
          <a:endParaRPr lang="en-US"/>
        </a:p>
      </dgm:t>
    </dgm:pt>
    <dgm:pt modelId="{F64FE38A-8489-44CE-BEA3-256FA068274C}" type="sibTrans" cxnId="{AFD647A9-B53E-46A3-AA64-CA553FEA4F60}">
      <dgm:prSet/>
      <dgm:spPr/>
      <dgm:t>
        <a:bodyPr/>
        <a:lstStyle/>
        <a:p>
          <a:endParaRPr lang="en-US"/>
        </a:p>
      </dgm:t>
    </dgm:pt>
    <dgm:pt modelId="{4DB121DD-F37B-493A-9BF6-B125925FF00F}">
      <dgm:prSet/>
      <dgm:spPr/>
      <dgm:t>
        <a:bodyPr/>
        <a:lstStyle/>
        <a:p>
          <a:r>
            <a:rPr lang="en-US" dirty="0"/>
            <a:t>Requiring sick employees to stay home from work, with pay</a:t>
          </a:r>
        </a:p>
      </dgm:t>
    </dgm:pt>
    <dgm:pt modelId="{F147DFE6-FF84-4FCB-968B-D2C2AD691FD8}" type="parTrans" cxnId="{9490812D-6DEF-410A-B7C5-74C9860BD437}">
      <dgm:prSet/>
      <dgm:spPr/>
      <dgm:t>
        <a:bodyPr/>
        <a:lstStyle/>
        <a:p>
          <a:endParaRPr lang="en-US"/>
        </a:p>
      </dgm:t>
    </dgm:pt>
    <dgm:pt modelId="{01803B49-90D2-4E59-94EE-5C8D7BF78DAA}" type="sibTrans" cxnId="{9490812D-6DEF-410A-B7C5-74C9860BD437}">
      <dgm:prSet/>
      <dgm:spPr/>
      <dgm:t>
        <a:bodyPr/>
        <a:lstStyle/>
        <a:p>
          <a:endParaRPr lang="en-US"/>
        </a:p>
      </dgm:t>
    </dgm:pt>
    <dgm:pt modelId="{6263FDDD-A6D3-4DB0-8D25-83A84DD5DC28}">
      <dgm:prSet/>
      <dgm:spPr/>
      <dgm:t>
        <a:bodyPr/>
        <a:lstStyle/>
        <a:p>
          <a:r>
            <a:rPr lang="en-US"/>
            <a:t>Waiving short-term disability waiting periods</a:t>
          </a:r>
          <a:endParaRPr lang="en-US" dirty="0"/>
        </a:p>
      </dgm:t>
    </dgm:pt>
    <dgm:pt modelId="{4CA9FE16-31C2-4C61-8E64-7E7A3B9052A4}" type="parTrans" cxnId="{47C8AA5E-D8AA-4BFD-9331-535BC3C5F689}">
      <dgm:prSet/>
      <dgm:spPr/>
      <dgm:t>
        <a:bodyPr/>
        <a:lstStyle/>
        <a:p>
          <a:endParaRPr lang="en-US"/>
        </a:p>
      </dgm:t>
    </dgm:pt>
    <dgm:pt modelId="{1233D879-2075-4EB9-A5BA-E803A5E07C0D}" type="sibTrans" cxnId="{47C8AA5E-D8AA-4BFD-9331-535BC3C5F689}">
      <dgm:prSet/>
      <dgm:spPr/>
      <dgm:t>
        <a:bodyPr/>
        <a:lstStyle/>
        <a:p>
          <a:endParaRPr lang="en-US"/>
        </a:p>
      </dgm:t>
    </dgm:pt>
    <dgm:pt modelId="{A668BA05-109C-4093-8D7D-41B7AFC3EEDF}">
      <dgm:prSet/>
      <dgm:spPr/>
      <dgm:t>
        <a:bodyPr/>
        <a:lstStyle/>
        <a:p>
          <a:r>
            <a:rPr lang="en-US" dirty="0"/>
            <a:t>Providing free 100% preventative care to all employees</a:t>
          </a:r>
        </a:p>
      </dgm:t>
    </dgm:pt>
    <dgm:pt modelId="{719E5291-694E-484E-B8BA-52B6FA3F268E}" type="parTrans" cxnId="{7AFDE6A0-EF0E-4002-A4D7-D8F64D1EFFB5}">
      <dgm:prSet/>
      <dgm:spPr/>
      <dgm:t>
        <a:bodyPr/>
        <a:lstStyle/>
        <a:p>
          <a:endParaRPr lang="en-US"/>
        </a:p>
      </dgm:t>
    </dgm:pt>
    <dgm:pt modelId="{2A12A828-0F71-4401-A4D2-95CC844878BC}" type="sibTrans" cxnId="{7AFDE6A0-EF0E-4002-A4D7-D8F64D1EFFB5}">
      <dgm:prSet/>
      <dgm:spPr/>
      <dgm:t>
        <a:bodyPr/>
        <a:lstStyle/>
        <a:p>
          <a:endParaRPr lang="en-US"/>
        </a:p>
      </dgm:t>
    </dgm:pt>
    <dgm:pt modelId="{A74F368F-7D95-44F9-82C6-409D64437019}">
      <dgm:prSet/>
      <dgm:spPr/>
      <dgm:t>
        <a:bodyPr/>
        <a:lstStyle/>
        <a:p>
          <a:r>
            <a:rPr lang="en-US"/>
            <a:t>Providing paid sick leave</a:t>
          </a:r>
          <a:endParaRPr lang="en-US" dirty="0"/>
        </a:p>
      </dgm:t>
    </dgm:pt>
    <dgm:pt modelId="{FD3752F2-5815-4379-969F-4D6B24CA9F48}" type="parTrans" cxnId="{7A14BAA3-9641-4138-B5A3-0D8162062D80}">
      <dgm:prSet/>
      <dgm:spPr/>
      <dgm:t>
        <a:bodyPr/>
        <a:lstStyle/>
        <a:p>
          <a:endParaRPr lang="en-US"/>
        </a:p>
      </dgm:t>
    </dgm:pt>
    <dgm:pt modelId="{9E3402B5-5DED-475F-BE41-3C082623C051}" type="sibTrans" cxnId="{7A14BAA3-9641-4138-B5A3-0D8162062D80}">
      <dgm:prSet/>
      <dgm:spPr/>
      <dgm:t>
        <a:bodyPr/>
        <a:lstStyle/>
        <a:p>
          <a:endParaRPr lang="en-US"/>
        </a:p>
      </dgm:t>
    </dgm:pt>
    <dgm:pt modelId="{7483B610-FB46-42B3-80E4-0E2D8B56552F}">
      <dgm:prSet/>
      <dgm:spPr/>
      <dgm:t>
        <a:bodyPr/>
        <a:lstStyle/>
        <a:p>
          <a:r>
            <a:rPr lang="en-US"/>
            <a:t>Increasing pay</a:t>
          </a:r>
          <a:endParaRPr lang="en-US" dirty="0"/>
        </a:p>
      </dgm:t>
    </dgm:pt>
    <dgm:pt modelId="{AC6B3A7F-1F1F-48D9-AF74-D10B1F3A1E7F}" type="parTrans" cxnId="{4AB295C0-0327-4900-866F-390F08372E16}">
      <dgm:prSet/>
      <dgm:spPr/>
      <dgm:t>
        <a:bodyPr/>
        <a:lstStyle/>
        <a:p>
          <a:endParaRPr lang="en-US"/>
        </a:p>
      </dgm:t>
    </dgm:pt>
    <dgm:pt modelId="{EB9CDA60-3515-43D1-9974-4610126993D0}" type="sibTrans" cxnId="{4AB295C0-0327-4900-866F-390F08372E16}">
      <dgm:prSet/>
      <dgm:spPr/>
      <dgm:t>
        <a:bodyPr/>
        <a:lstStyle/>
        <a:p>
          <a:endParaRPr lang="en-US"/>
        </a:p>
      </dgm:t>
    </dgm:pt>
    <dgm:pt modelId="{189D64B7-0F6A-4943-A67A-0F1A32FDDA91}">
      <dgm:prSet/>
      <dgm:spPr/>
      <dgm:t>
        <a:bodyPr/>
        <a:lstStyle/>
        <a:p>
          <a:r>
            <a:rPr lang="en-US"/>
            <a:t>Bonus pay</a:t>
          </a:r>
          <a:endParaRPr lang="en-US" dirty="0"/>
        </a:p>
      </dgm:t>
    </dgm:pt>
    <dgm:pt modelId="{09A960DA-7D9A-4281-8377-3A5E07AE0B30}" type="parTrans" cxnId="{1DDBE818-5AC6-4621-BAE3-EC6BDE169CDF}">
      <dgm:prSet/>
      <dgm:spPr/>
      <dgm:t>
        <a:bodyPr/>
        <a:lstStyle/>
        <a:p>
          <a:endParaRPr lang="en-US"/>
        </a:p>
      </dgm:t>
    </dgm:pt>
    <dgm:pt modelId="{7985A108-8082-4839-A9E0-15DA4CACDD37}" type="sibTrans" cxnId="{1DDBE818-5AC6-4621-BAE3-EC6BDE169CDF}">
      <dgm:prSet/>
      <dgm:spPr/>
      <dgm:t>
        <a:bodyPr/>
        <a:lstStyle/>
        <a:p>
          <a:endParaRPr lang="en-US"/>
        </a:p>
      </dgm:t>
    </dgm:pt>
    <dgm:pt modelId="{83F3BE54-8D86-4ABF-914F-79680AC59366}" type="pres">
      <dgm:prSet presAssocID="{1C64A1F8-A566-4365-BBBE-3A19FAE07B56}" presName="diagram" presStyleCnt="0">
        <dgm:presLayoutVars>
          <dgm:dir/>
          <dgm:resizeHandles val="exact"/>
        </dgm:presLayoutVars>
      </dgm:prSet>
      <dgm:spPr/>
    </dgm:pt>
    <dgm:pt modelId="{ABD44548-F603-4E42-9E25-90C9FD736767}" type="pres">
      <dgm:prSet presAssocID="{4BA7C72B-F56F-4AC7-B2E6-104AFABBB31F}" presName="node" presStyleLbl="node1" presStyleIdx="0" presStyleCnt="7">
        <dgm:presLayoutVars>
          <dgm:bulletEnabled val="1"/>
        </dgm:presLayoutVars>
      </dgm:prSet>
      <dgm:spPr/>
    </dgm:pt>
    <dgm:pt modelId="{B912196F-EC18-4F86-A201-39D7D36D1933}" type="pres">
      <dgm:prSet presAssocID="{F64FE38A-8489-44CE-BEA3-256FA068274C}" presName="sibTrans" presStyleCnt="0"/>
      <dgm:spPr/>
    </dgm:pt>
    <dgm:pt modelId="{D5AF1222-AD19-40AC-837A-E543BA6CF3C2}" type="pres">
      <dgm:prSet presAssocID="{4DB121DD-F37B-493A-9BF6-B125925FF00F}" presName="node" presStyleLbl="node1" presStyleIdx="1" presStyleCnt="7">
        <dgm:presLayoutVars>
          <dgm:bulletEnabled val="1"/>
        </dgm:presLayoutVars>
      </dgm:prSet>
      <dgm:spPr/>
    </dgm:pt>
    <dgm:pt modelId="{71DCF8BE-DC70-43A1-BC06-75CF3C89891F}" type="pres">
      <dgm:prSet presAssocID="{01803B49-90D2-4E59-94EE-5C8D7BF78DAA}" presName="sibTrans" presStyleCnt="0"/>
      <dgm:spPr/>
    </dgm:pt>
    <dgm:pt modelId="{7EBE80F0-E180-457C-8346-2EDD3BA063D7}" type="pres">
      <dgm:prSet presAssocID="{6263FDDD-A6D3-4DB0-8D25-83A84DD5DC28}" presName="node" presStyleLbl="node1" presStyleIdx="2" presStyleCnt="7">
        <dgm:presLayoutVars>
          <dgm:bulletEnabled val="1"/>
        </dgm:presLayoutVars>
      </dgm:prSet>
      <dgm:spPr/>
    </dgm:pt>
    <dgm:pt modelId="{81042CF4-7852-4678-AD70-1F6C452E82F8}" type="pres">
      <dgm:prSet presAssocID="{1233D879-2075-4EB9-A5BA-E803A5E07C0D}" presName="sibTrans" presStyleCnt="0"/>
      <dgm:spPr/>
    </dgm:pt>
    <dgm:pt modelId="{B8BC366D-096E-4E13-929A-97F52C2525C4}" type="pres">
      <dgm:prSet presAssocID="{A668BA05-109C-4093-8D7D-41B7AFC3EEDF}" presName="node" presStyleLbl="node1" presStyleIdx="3" presStyleCnt="7">
        <dgm:presLayoutVars>
          <dgm:bulletEnabled val="1"/>
        </dgm:presLayoutVars>
      </dgm:prSet>
      <dgm:spPr/>
    </dgm:pt>
    <dgm:pt modelId="{1BE62770-5320-4695-9068-9FAF40688095}" type="pres">
      <dgm:prSet presAssocID="{2A12A828-0F71-4401-A4D2-95CC844878BC}" presName="sibTrans" presStyleCnt="0"/>
      <dgm:spPr/>
    </dgm:pt>
    <dgm:pt modelId="{190D2D2E-163F-4072-A0E7-1583FFF2FB3C}" type="pres">
      <dgm:prSet presAssocID="{A74F368F-7D95-44F9-82C6-409D64437019}" presName="node" presStyleLbl="node1" presStyleIdx="4" presStyleCnt="7">
        <dgm:presLayoutVars>
          <dgm:bulletEnabled val="1"/>
        </dgm:presLayoutVars>
      </dgm:prSet>
      <dgm:spPr/>
    </dgm:pt>
    <dgm:pt modelId="{FE9AF195-2836-44CD-A8DC-023EB0E2CAC2}" type="pres">
      <dgm:prSet presAssocID="{9E3402B5-5DED-475F-BE41-3C082623C051}" presName="sibTrans" presStyleCnt="0"/>
      <dgm:spPr/>
    </dgm:pt>
    <dgm:pt modelId="{8D4891CB-F10B-4985-816C-B264CA638A9C}" type="pres">
      <dgm:prSet presAssocID="{7483B610-FB46-42B3-80E4-0E2D8B56552F}" presName="node" presStyleLbl="node1" presStyleIdx="5" presStyleCnt="7">
        <dgm:presLayoutVars>
          <dgm:bulletEnabled val="1"/>
        </dgm:presLayoutVars>
      </dgm:prSet>
      <dgm:spPr/>
    </dgm:pt>
    <dgm:pt modelId="{DED1CB7B-4FFC-4201-AC99-9C0AF9F84EB0}" type="pres">
      <dgm:prSet presAssocID="{EB9CDA60-3515-43D1-9974-4610126993D0}" presName="sibTrans" presStyleCnt="0"/>
      <dgm:spPr/>
    </dgm:pt>
    <dgm:pt modelId="{7366676F-E12F-47C0-A1C3-F009B3826F0E}" type="pres">
      <dgm:prSet presAssocID="{189D64B7-0F6A-4943-A67A-0F1A32FDDA91}" presName="node" presStyleLbl="node1" presStyleIdx="6" presStyleCnt="7">
        <dgm:presLayoutVars>
          <dgm:bulletEnabled val="1"/>
        </dgm:presLayoutVars>
      </dgm:prSet>
      <dgm:spPr/>
    </dgm:pt>
  </dgm:ptLst>
  <dgm:cxnLst>
    <dgm:cxn modelId="{21EEDE15-9547-4969-89F1-D8D820A51DD6}" type="presOf" srcId="{189D64B7-0F6A-4943-A67A-0F1A32FDDA91}" destId="{7366676F-E12F-47C0-A1C3-F009B3826F0E}" srcOrd="0" destOrd="0" presId="urn:microsoft.com/office/officeart/2005/8/layout/default"/>
    <dgm:cxn modelId="{1DDBE818-5AC6-4621-BAE3-EC6BDE169CDF}" srcId="{1C64A1F8-A566-4365-BBBE-3A19FAE07B56}" destId="{189D64B7-0F6A-4943-A67A-0F1A32FDDA91}" srcOrd="6" destOrd="0" parTransId="{09A960DA-7D9A-4281-8377-3A5E07AE0B30}" sibTransId="{7985A108-8082-4839-A9E0-15DA4CACDD37}"/>
    <dgm:cxn modelId="{9490812D-6DEF-410A-B7C5-74C9860BD437}" srcId="{1C64A1F8-A566-4365-BBBE-3A19FAE07B56}" destId="{4DB121DD-F37B-493A-9BF6-B125925FF00F}" srcOrd="1" destOrd="0" parTransId="{F147DFE6-FF84-4FCB-968B-D2C2AD691FD8}" sibTransId="{01803B49-90D2-4E59-94EE-5C8D7BF78DAA}"/>
    <dgm:cxn modelId="{FCFA1E33-9C69-41B3-BA3A-1A54A6C3E3C6}" type="presOf" srcId="{6263FDDD-A6D3-4DB0-8D25-83A84DD5DC28}" destId="{7EBE80F0-E180-457C-8346-2EDD3BA063D7}" srcOrd="0" destOrd="0" presId="urn:microsoft.com/office/officeart/2005/8/layout/default"/>
    <dgm:cxn modelId="{47C8AA5E-D8AA-4BFD-9331-535BC3C5F689}" srcId="{1C64A1F8-A566-4365-BBBE-3A19FAE07B56}" destId="{6263FDDD-A6D3-4DB0-8D25-83A84DD5DC28}" srcOrd="2" destOrd="0" parTransId="{4CA9FE16-31C2-4C61-8E64-7E7A3B9052A4}" sibTransId="{1233D879-2075-4EB9-A5BA-E803A5E07C0D}"/>
    <dgm:cxn modelId="{89748466-D424-450D-ADDB-0D0E9823A778}" type="presOf" srcId="{A74F368F-7D95-44F9-82C6-409D64437019}" destId="{190D2D2E-163F-4072-A0E7-1583FFF2FB3C}" srcOrd="0" destOrd="0" presId="urn:microsoft.com/office/officeart/2005/8/layout/default"/>
    <dgm:cxn modelId="{49B8DA76-1231-4C34-A689-F40F4B8A7431}" type="presOf" srcId="{4DB121DD-F37B-493A-9BF6-B125925FF00F}" destId="{D5AF1222-AD19-40AC-837A-E543BA6CF3C2}" srcOrd="0" destOrd="0" presId="urn:microsoft.com/office/officeart/2005/8/layout/default"/>
    <dgm:cxn modelId="{92B6FF5A-F934-442B-B9B8-AE94500A0FC7}" type="presOf" srcId="{4BA7C72B-F56F-4AC7-B2E6-104AFABBB31F}" destId="{ABD44548-F603-4E42-9E25-90C9FD736767}" srcOrd="0" destOrd="0" presId="urn:microsoft.com/office/officeart/2005/8/layout/default"/>
    <dgm:cxn modelId="{E72FE67D-DCE0-452D-9A62-1938922F8563}" type="presOf" srcId="{7483B610-FB46-42B3-80E4-0E2D8B56552F}" destId="{8D4891CB-F10B-4985-816C-B264CA638A9C}" srcOrd="0" destOrd="0" presId="urn:microsoft.com/office/officeart/2005/8/layout/default"/>
    <dgm:cxn modelId="{016CB37F-05FC-47CE-87BA-42FE23D3AA0C}" type="presOf" srcId="{1C64A1F8-A566-4365-BBBE-3A19FAE07B56}" destId="{83F3BE54-8D86-4ABF-914F-79680AC59366}" srcOrd="0" destOrd="0" presId="urn:microsoft.com/office/officeart/2005/8/layout/default"/>
    <dgm:cxn modelId="{6DCF1389-9374-43CE-B4F4-D28D2C11DBF2}" type="presOf" srcId="{A668BA05-109C-4093-8D7D-41B7AFC3EEDF}" destId="{B8BC366D-096E-4E13-929A-97F52C2525C4}" srcOrd="0" destOrd="0" presId="urn:microsoft.com/office/officeart/2005/8/layout/default"/>
    <dgm:cxn modelId="{7AFDE6A0-EF0E-4002-A4D7-D8F64D1EFFB5}" srcId="{1C64A1F8-A566-4365-BBBE-3A19FAE07B56}" destId="{A668BA05-109C-4093-8D7D-41B7AFC3EEDF}" srcOrd="3" destOrd="0" parTransId="{719E5291-694E-484E-B8BA-52B6FA3F268E}" sibTransId="{2A12A828-0F71-4401-A4D2-95CC844878BC}"/>
    <dgm:cxn modelId="{7A14BAA3-9641-4138-B5A3-0D8162062D80}" srcId="{1C64A1F8-A566-4365-BBBE-3A19FAE07B56}" destId="{A74F368F-7D95-44F9-82C6-409D64437019}" srcOrd="4" destOrd="0" parTransId="{FD3752F2-5815-4379-969F-4D6B24CA9F48}" sibTransId="{9E3402B5-5DED-475F-BE41-3C082623C051}"/>
    <dgm:cxn modelId="{AFD647A9-B53E-46A3-AA64-CA553FEA4F60}" srcId="{1C64A1F8-A566-4365-BBBE-3A19FAE07B56}" destId="{4BA7C72B-F56F-4AC7-B2E6-104AFABBB31F}" srcOrd="0" destOrd="0" parTransId="{61109538-ED14-49B8-A3AC-583D9A89DA23}" sibTransId="{F64FE38A-8489-44CE-BEA3-256FA068274C}"/>
    <dgm:cxn modelId="{4AB295C0-0327-4900-866F-390F08372E16}" srcId="{1C64A1F8-A566-4365-BBBE-3A19FAE07B56}" destId="{7483B610-FB46-42B3-80E4-0E2D8B56552F}" srcOrd="5" destOrd="0" parTransId="{AC6B3A7F-1F1F-48D9-AF74-D10B1F3A1E7F}" sibTransId="{EB9CDA60-3515-43D1-9974-4610126993D0}"/>
    <dgm:cxn modelId="{C785D69F-5CEC-4B07-8EB7-D52960509DF4}" type="presParOf" srcId="{83F3BE54-8D86-4ABF-914F-79680AC59366}" destId="{ABD44548-F603-4E42-9E25-90C9FD736767}" srcOrd="0" destOrd="0" presId="urn:microsoft.com/office/officeart/2005/8/layout/default"/>
    <dgm:cxn modelId="{804D8F6F-B09B-41A1-A538-29E686F29436}" type="presParOf" srcId="{83F3BE54-8D86-4ABF-914F-79680AC59366}" destId="{B912196F-EC18-4F86-A201-39D7D36D1933}" srcOrd="1" destOrd="0" presId="urn:microsoft.com/office/officeart/2005/8/layout/default"/>
    <dgm:cxn modelId="{8DA5646A-0663-402D-9F29-AB38CCCD9593}" type="presParOf" srcId="{83F3BE54-8D86-4ABF-914F-79680AC59366}" destId="{D5AF1222-AD19-40AC-837A-E543BA6CF3C2}" srcOrd="2" destOrd="0" presId="urn:microsoft.com/office/officeart/2005/8/layout/default"/>
    <dgm:cxn modelId="{9EA6DC4B-2363-405C-8086-F52B721ABCA5}" type="presParOf" srcId="{83F3BE54-8D86-4ABF-914F-79680AC59366}" destId="{71DCF8BE-DC70-43A1-BC06-75CF3C89891F}" srcOrd="3" destOrd="0" presId="urn:microsoft.com/office/officeart/2005/8/layout/default"/>
    <dgm:cxn modelId="{B67BF69A-056E-4EF2-B0EF-7AB60DCFD3F5}" type="presParOf" srcId="{83F3BE54-8D86-4ABF-914F-79680AC59366}" destId="{7EBE80F0-E180-457C-8346-2EDD3BA063D7}" srcOrd="4" destOrd="0" presId="urn:microsoft.com/office/officeart/2005/8/layout/default"/>
    <dgm:cxn modelId="{8F74CDCD-27CA-4540-8A16-B517CD8EDA67}" type="presParOf" srcId="{83F3BE54-8D86-4ABF-914F-79680AC59366}" destId="{81042CF4-7852-4678-AD70-1F6C452E82F8}" srcOrd="5" destOrd="0" presId="urn:microsoft.com/office/officeart/2005/8/layout/default"/>
    <dgm:cxn modelId="{74BA61F7-9A97-498F-B5AA-0A9C3C32EB08}" type="presParOf" srcId="{83F3BE54-8D86-4ABF-914F-79680AC59366}" destId="{B8BC366D-096E-4E13-929A-97F52C2525C4}" srcOrd="6" destOrd="0" presId="urn:microsoft.com/office/officeart/2005/8/layout/default"/>
    <dgm:cxn modelId="{F163184E-B0BC-4E28-9859-1921ED71F54A}" type="presParOf" srcId="{83F3BE54-8D86-4ABF-914F-79680AC59366}" destId="{1BE62770-5320-4695-9068-9FAF40688095}" srcOrd="7" destOrd="0" presId="urn:microsoft.com/office/officeart/2005/8/layout/default"/>
    <dgm:cxn modelId="{CB6986E1-43B9-415A-A7AE-3F47F5F883F1}" type="presParOf" srcId="{83F3BE54-8D86-4ABF-914F-79680AC59366}" destId="{190D2D2E-163F-4072-A0E7-1583FFF2FB3C}" srcOrd="8" destOrd="0" presId="urn:microsoft.com/office/officeart/2005/8/layout/default"/>
    <dgm:cxn modelId="{4CBAAF6B-AC77-4964-B66B-E9313BC6196D}" type="presParOf" srcId="{83F3BE54-8D86-4ABF-914F-79680AC59366}" destId="{FE9AF195-2836-44CD-A8DC-023EB0E2CAC2}" srcOrd="9" destOrd="0" presId="urn:microsoft.com/office/officeart/2005/8/layout/default"/>
    <dgm:cxn modelId="{0DBDD91E-C819-4DA5-998B-91AF3F6E78DF}" type="presParOf" srcId="{83F3BE54-8D86-4ABF-914F-79680AC59366}" destId="{8D4891CB-F10B-4985-816C-B264CA638A9C}" srcOrd="10" destOrd="0" presId="urn:microsoft.com/office/officeart/2005/8/layout/default"/>
    <dgm:cxn modelId="{B4325874-7129-4A3C-B519-2C65F68EB1AE}" type="presParOf" srcId="{83F3BE54-8D86-4ABF-914F-79680AC59366}" destId="{DED1CB7B-4FFC-4201-AC99-9C0AF9F84EB0}" srcOrd="11" destOrd="0" presId="urn:microsoft.com/office/officeart/2005/8/layout/default"/>
    <dgm:cxn modelId="{13ACCFE2-0951-4775-AB11-1EB63DFE8E82}" type="presParOf" srcId="{83F3BE54-8D86-4ABF-914F-79680AC59366}" destId="{7366676F-E12F-47C0-A1C3-F009B3826F0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6A43E-758C-4145-A44E-CB78549E40BB}"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US"/>
        </a:p>
      </dgm:t>
    </dgm:pt>
    <dgm:pt modelId="{03AB0CDF-4E5C-4BEA-B585-AE1125A3551A}">
      <dgm:prSet/>
      <dgm:spPr/>
      <dgm:t>
        <a:bodyPr/>
        <a:lstStyle/>
        <a:p>
          <a:r>
            <a:rPr lang="en-US" dirty="0"/>
            <a:t>Despite worker protections and support, employee fear drove high absenteeism from March-May</a:t>
          </a:r>
        </a:p>
      </dgm:t>
    </dgm:pt>
    <dgm:pt modelId="{28CAD842-1747-4E12-B275-D46B52D071D5}" type="parTrans" cxnId="{B9678B9B-596F-4D34-A682-2CC09021A8C4}">
      <dgm:prSet/>
      <dgm:spPr/>
      <dgm:t>
        <a:bodyPr/>
        <a:lstStyle/>
        <a:p>
          <a:endParaRPr lang="en-US"/>
        </a:p>
      </dgm:t>
    </dgm:pt>
    <dgm:pt modelId="{0C1EA452-6F04-4D75-8A8C-62CA06ACCC04}" type="sibTrans" cxnId="{B9678B9B-596F-4D34-A682-2CC09021A8C4}">
      <dgm:prSet/>
      <dgm:spPr/>
      <dgm:t>
        <a:bodyPr/>
        <a:lstStyle/>
        <a:p>
          <a:endParaRPr lang="en-US"/>
        </a:p>
      </dgm:t>
    </dgm:pt>
    <dgm:pt modelId="{3EEF508F-7A60-4007-AE37-A871ABB1C231}">
      <dgm:prSet/>
      <dgm:spPr/>
      <dgm:t>
        <a:bodyPr/>
        <a:lstStyle/>
        <a:p>
          <a:r>
            <a:rPr lang="en-US"/>
            <a:t>Facilities were forced to slow production</a:t>
          </a:r>
        </a:p>
      </dgm:t>
    </dgm:pt>
    <dgm:pt modelId="{2757C670-A0F1-4260-ADDD-EEE861CD4A5F}" type="parTrans" cxnId="{35138E04-979B-4506-A5BD-C7A3A8A15C07}">
      <dgm:prSet/>
      <dgm:spPr/>
      <dgm:t>
        <a:bodyPr/>
        <a:lstStyle/>
        <a:p>
          <a:endParaRPr lang="en-US"/>
        </a:p>
      </dgm:t>
    </dgm:pt>
    <dgm:pt modelId="{7A93020B-FE4C-43FE-B36C-89532D1CBDB3}" type="sibTrans" cxnId="{35138E04-979B-4506-A5BD-C7A3A8A15C07}">
      <dgm:prSet/>
      <dgm:spPr/>
      <dgm:t>
        <a:bodyPr/>
        <a:lstStyle/>
        <a:p>
          <a:endParaRPr lang="en-US"/>
        </a:p>
      </dgm:t>
    </dgm:pt>
    <dgm:pt modelId="{6CBA7943-0D4A-4674-BA37-27D03DF7CACC}">
      <dgm:prSet/>
      <dgm:spPr/>
      <dgm:t>
        <a:bodyPr/>
        <a:lstStyle/>
        <a:p>
          <a:r>
            <a:rPr lang="en-US"/>
            <a:t>To stop spread of virus, some plants were closed for two weeks, others two days, some were unaffected</a:t>
          </a:r>
        </a:p>
      </dgm:t>
    </dgm:pt>
    <dgm:pt modelId="{92C5FAF3-BA70-4A93-8D1D-F2064458DE0B}" type="parTrans" cxnId="{97CB71E9-678F-4CBB-A238-39053FE6BB3D}">
      <dgm:prSet/>
      <dgm:spPr/>
      <dgm:t>
        <a:bodyPr/>
        <a:lstStyle/>
        <a:p>
          <a:endParaRPr lang="en-US"/>
        </a:p>
      </dgm:t>
    </dgm:pt>
    <dgm:pt modelId="{6AA15D6E-7D17-4BDC-8FC7-57F95D07D60E}" type="sibTrans" cxnId="{97CB71E9-678F-4CBB-A238-39053FE6BB3D}">
      <dgm:prSet/>
      <dgm:spPr/>
      <dgm:t>
        <a:bodyPr/>
        <a:lstStyle/>
        <a:p>
          <a:endParaRPr lang="en-US"/>
        </a:p>
      </dgm:t>
    </dgm:pt>
    <dgm:pt modelId="{F15B05F2-0897-448B-B6FE-D6CC473CC5B3}">
      <dgm:prSet/>
      <dgm:spPr/>
      <dgm:t>
        <a:bodyPr/>
        <a:lstStyle/>
        <a:p>
          <a:r>
            <a:rPr lang="en-US"/>
            <a:t>Executive Order allowed local health authorities to work with companies, USDA and CDC on reopening plants once worker protections were verified</a:t>
          </a:r>
        </a:p>
      </dgm:t>
    </dgm:pt>
    <dgm:pt modelId="{F634AF85-BE68-4AA4-9864-B97D5AD7AE07}" type="parTrans" cxnId="{1C223EA9-43DB-45ED-83AE-B3DD0AEC7E96}">
      <dgm:prSet/>
      <dgm:spPr/>
      <dgm:t>
        <a:bodyPr/>
        <a:lstStyle/>
        <a:p>
          <a:endParaRPr lang="en-US"/>
        </a:p>
      </dgm:t>
    </dgm:pt>
    <dgm:pt modelId="{87BE6B3B-BB3D-44A9-B597-881B44DD9D81}" type="sibTrans" cxnId="{1C223EA9-43DB-45ED-83AE-B3DD0AEC7E96}">
      <dgm:prSet/>
      <dgm:spPr/>
      <dgm:t>
        <a:bodyPr/>
        <a:lstStyle/>
        <a:p>
          <a:endParaRPr lang="en-US"/>
        </a:p>
      </dgm:t>
    </dgm:pt>
    <dgm:pt modelId="{9D21AA0F-E1CA-446C-8567-4FB941159A31}" type="pres">
      <dgm:prSet presAssocID="{C036A43E-758C-4145-A44E-CB78549E40BB}" presName="linear" presStyleCnt="0">
        <dgm:presLayoutVars>
          <dgm:animLvl val="lvl"/>
          <dgm:resizeHandles val="exact"/>
        </dgm:presLayoutVars>
      </dgm:prSet>
      <dgm:spPr/>
    </dgm:pt>
    <dgm:pt modelId="{16F805A8-35A8-4B1B-99CA-071711C6FCC7}" type="pres">
      <dgm:prSet presAssocID="{03AB0CDF-4E5C-4BEA-B585-AE1125A3551A}" presName="parentText" presStyleLbl="node1" presStyleIdx="0" presStyleCnt="4">
        <dgm:presLayoutVars>
          <dgm:chMax val="0"/>
          <dgm:bulletEnabled val="1"/>
        </dgm:presLayoutVars>
      </dgm:prSet>
      <dgm:spPr/>
    </dgm:pt>
    <dgm:pt modelId="{7C811EA4-E20C-4DDB-A26B-4BB879D3E90F}" type="pres">
      <dgm:prSet presAssocID="{0C1EA452-6F04-4D75-8A8C-62CA06ACCC04}" presName="spacer" presStyleCnt="0"/>
      <dgm:spPr/>
    </dgm:pt>
    <dgm:pt modelId="{12E47A44-AE0D-4642-B97D-A8020B8953FF}" type="pres">
      <dgm:prSet presAssocID="{3EEF508F-7A60-4007-AE37-A871ABB1C231}" presName="parentText" presStyleLbl="node1" presStyleIdx="1" presStyleCnt="4">
        <dgm:presLayoutVars>
          <dgm:chMax val="0"/>
          <dgm:bulletEnabled val="1"/>
        </dgm:presLayoutVars>
      </dgm:prSet>
      <dgm:spPr/>
    </dgm:pt>
    <dgm:pt modelId="{83620B44-9B94-4DC3-983E-A52F3D3B0113}" type="pres">
      <dgm:prSet presAssocID="{7A93020B-FE4C-43FE-B36C-89532D1CBDB3}" presName="spacer" presStyleCnt="0"/>
      <dgm:spPr/>
    </dgm:pt>
    <dgm:pt modelId="{8A30A8BB-7D90-478E-B2C1-ED03C1CCF9A2}" type="pres">
      <dgm:prSet presAssocID="{6CBA7943-0D4A-4674-BA37-27D03DF7CACC}" presName="parentText" presStyleLbl="node1" presStyleIdx="2" presStyleCnt="4">
        <dgm:presLayoutVars>
          <dgm:chMax val="0"/>
          <dgm:bulletEnabled val="1"/>
        </dgm:presLayoutVars>
      </dgm:prSet>
      <dgm:spPr/>
    </dgm:pt>
    <dgm:pt modelId="{3E01D6DD-84EF-4BC6-9690-00A844B947F2}" type="pres">
      <dgm:prSet presAssocID="{6AA15D6E-7D17-4BDC-8FC7-57F95D07D60E}" presName="spacer" presStyleCnt="0"/>
      <dgm:spPr/>
    </dgm:pt>
    <dgm:pt modelId="{2A62383F-4DDD-4301-ABA3-66522F88DE4C}" type="pres">
      <dgm:prSet presAssocID="{F15B05F2-0897-448B-B6FE-D6CC473CC5B3}" presName="parentText" presStyleLbl="node1" presStyleIdx="3" presStyleCnt="4">
        <dgm:presLayoutVars>
          <dgm:chMax val="0"/>
          <dgm:bulletEnabled val="1"/>
        </dgm:presLayoutVars>
      </dgm:prSet>
      <dgm:spPr/>
    </dgm:pt>
  </dgm:ptLst>
  <dgm:cxnLst>
    <dgm:cxn modelId="{35138E04-979B-4506-A5BD-C7A3A8A15C07}" srcId="{C036A43E-758C-4145-A44E-CB78549E40BB}" destId="{3EEF508F-7A60-4007-AE37-A871ABB1C231}" srcOrd="1" destOrd="0" parTransId="{2757C670-A0F1-4260-ADDD-EEE861CD4A5F}" sibTransId="{7A93020B-FE4C-43FE-B36C-89532D1CBDB3}"/>
    <dgm:cxn modelId="{3B0DB44E-3286-4AED-A53D-C43A1C71ED8F}" type="presOf" srcId="{3EEF508F-7A60-4007-AE37-A871ABB1C231}" destId="{12E47A44-AE0D-4642-B97D-A8020B8953FF}" srcOrd="0" destOrd="0" presId="urn:microsoft.com/office/officeart/2005/8/layout/vList2"/>
    <dgm:cxn modelId="{E119BA7B-FEF4-4EEB-80E9-4D91C921471D}" type="presOf" srcId="{03AB0CDF-4E5C-4BEA-B585-AE1125A3551A}" destId="{16F805A8-35A8-4B1B-99CA-071711C6FCC7}" srcOrd="0" destOrd="0" presId="urn:microsoft.com/office/officeart/2005/8/layout/vList2"/>
    <dgm:cxn modelId="{B9678B9B-596F-4D34-A682-2CC09021A8C4}" srcId="{C036A43E-758C-4145-A44E-CB78549E40BB}" destId="{03AB0CDF-4E5C-4BEA-B585-AE1125A3551A}" srcOrd="0" destOrd="0" parTransId="{28CAD842-1747-4E12-B275-D46B52D071D5}" sibTransId="{0C1EA452-6F04-4D75-8A8C-62CA06ACCC04}"/>
    <dgm:cxn modelId="{4017DA9D-4328-4262-900D-C36569436770}" type="presOf" srcId="{C036A43E-758C-4145-A44E-CB78549E40BB}" destId="{9D21AA0F-E1CA-446C-8567-4FB941159A31}" srcOrd="0" destOrd="0" presId="urn:microsoft.com/office/officeart/2005/8/layout/vList2"/>
    <dgm:cxn modelId="{1C223EA9-43DB-45ED-83AE-B3DD0AEC7E96}" srcId="{C036A43E-758C-4145-A44E-CB78549E40BB}" destId="{F15B05F2-0897-448B-B6FE-D6CC473CC5B3}" srcOrd="3" destOrd="0" parTransId="{F634AF85-BE68-4AA4-9864-B97D5AD7AE07}" sibTransId="{87BE6B3B-BB3D-44A9-B597-881B44DD9D81}"/>
    <dgm:cxn modelId="{C045A0D7-5B25-4886-B6C4-456D2BB229CE}" type="presOf" srcId="{6CBA7943-0D4A-4674-BA37-27D03DF7CACC}" destId="{8A30A8BB-7D90-478E-B2C1-ED03C1CCF9A2}" srcOrd="0" destOrd="0" presId="urn:microsoft.com/office/officeart/2005/8/layout/vList2"/>
    <dgm:cxn modelId="{97CB71E9-678F-4CBB-A238-39053FE6BB3D}" srcId="{C036A43E-758C-4145-A44E-CB78549E40BB}" destId="{6CBA7943-0D4A-4674-BA37-27D03DF7CACC}" srcOrd="2" destOrd="0" parTransId="{92C5FAF3-BA70-4A93-8D1D-F2064458DE0B}" sibTransId="{6AA15D6E-7D17-4BDC-8FC7-57F95D07D60E}"/>
    <dgm:cxn modelId="{D44548F8-E537-47A7-BFC5-AD671ACD83B2}" type="presOf" srcId="{F15B05F2-0897-448B-B6FE-D6CC473CC5B3}" destId="{2A62383F-4DDD-4301-ABA3-66522F88DE4C}" srcOrd="0" destOrd="0" presId="urn:microsoft.com/office/officeart/2005/8/layout/vList2"/>
    <dgm:cxn modelId="{17C5599C-D23D-4BCE-B66F-BBA1FC029011}" type="presParOf" srcId="{9D21AA0F-E1CA-446C-8567-4FB941159A31}" destId="{16F805A8-35A8-4B1B-99CA-071711C6FCC7}" srcOrd="0" destOrd="0" presId="urn:microsoft.com/office/officeart/2005/8/layout/vList2"/>
    <dgm:cxn modelId="{8E305129-0852-4A5A-809E-BA82EDF285E8}" type="presParOf" srcId="{9D21AA0F-E1CA-446C-8567-4FB941159A31}" destId="{7C811EA4-E20C-4DDB-A26B-4BB879D3E90F}" srcOrd="1" destOrd="0" presId="urn:microsoft.com/office/officeart/2005/8/layout/vList2"/>
    <dgm:cxn modelId="{4A04DA35-E7E9-4CAB-8DF5-C9E4F33DC29F}" type="presParOf" srcId="{9D21AA0F-E1CA-446C-8567-4FB941159A31}" destId="{12E47A44-AE0D-4642-B97D-A8020B8953FF}" srcOrd="2" destOrd="0" presId="urn:microsoft.com/office/officeart/2005/8/layout/vList2"/>
    <dgm:cxn modelId="{CA8723A0-A3A5-4F2C-BB01-FC46209C55FF}" type="presParOf" srcId="{9D21AA0F-E1CA-446C-8567-4FB941159A31}" destId="{83620B44-9B94-4DC3-983E-A52F3D3B0113}" srcOrd="3" destOrd="0" presId="urn:microsoft.com/office/officeart/2005/8/layout/vList2"/>
    <dgm:cxn modelId="{32E1413B-2BE3-47F1-BAB1-422A2B3599AD}" type="presParOf" srcId="{9D21AA0F-E1CA-446C-8567-4FB941159A31}" destId="{8A30A8BB-7D90-478E-B2C1-ED03C1CCF9A2}" srcOrd="4" destOrd="0" presId="urn:microsoft.com/office/officeart/2005/8/layout/vList2"/>
    <dgm:cxn modelId="{A9D19DBE-27E4-46E8-8964-408B82F4C531}" type="presParOf" srcId="{9D21AA0F-E1CA-446C-8567-4FB941159A31}" destId="{3E01D6DD-84EF-4BC6-9690-00A844B947F2}" srcOrd="5" destOrd="0" presId="urn:microsoft.com/office/officeart/2005/8/layout/vList2"/>
    <dgm:cxn modelId="{CBB976D6-B441-4444-BB4D-19BEA55D7752}" type="presParOf" srcId="{9D21AA0F-E1CA-446C-8567-4FB941159A31}" destId="{2A62383F-4DDD-4301-ABA3-66522F88DE4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F8A0FE-68E2-4B72-8FDC-6D383D037704}"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09F3595B-B542-417A-B636-4B4F734D5899}">
      <dgm:prSet custT="1"/>
      <dgm:spPr/>
      <dgm:t>
        <a:bodyPr/>
        <a:lstStyle/>
        <a:p>
          <a:r>
            <a:rPr lang="en-US" sz="2800" dirty="0"/>
            <a:t>Robust communication along the supply chain</a:t>
          </a:r>
        </a:p>
      </dgm:t>
    </dgm:pt>
    <dgm:pt modelId="{377907F0-B14C-4A9B-90A0-61247CA26A23}" type="parTrans" cxnId="{5AC0EA9D-1B9E-47AE-865C-2FCC8E1F5599}">
      <dgm:prSet/>
      <dgm:spPr/>
      <dgm:t>
        <a:bodyPr/>
        <a:lstStyle/>
        <a:p>
          <a:endParaRPr lang="en-US"/>
        </a:p>
      </dgm:t>
    </dgm:pt>
    <dgm:pt modelId="{BF751EBB-7385-498B-BB1D-D48F1DD126E6}" type="sibTrans" cxnId="{5AC0EA9D-1B9E-47AE-865C-2FCC8E1F5599}">
      <dgm:prSet/>
      <dgm:spPr/>
      <dgm:t>
        <a:bodyPr/>
        <a:lstStyle/>
        <a:p>
          <a:endParaRPr lang="en-US"/>
        </a:p>
      </dgm:t>
    </dgm:pt>
    <dgm:pt modelId="{2A2570BE-3722-4961-847E-2E0683A0C999}">
      <dgm:prSet custT="1"/>
      <dgm:spPr/>
      <dgm:t>
        <a:bodyPr/>
        <a:lstStyle/>
        <a:p>
          <a:r>
            <a:rPr lang="en-US" sz="2800" dirty="0"/>
            <a:t>Outreach to avoid panic buying, Media, Retail</a:t>
          </a:r>
        </a:p>
      </dgm:t>
    </dgm:pt>
    <dgm:pt modelId="{B3970172-CB43-453B-A5EE-C1019CE40743}" type="parTrans" cxnId="{2AF9FF63-C080-4957-8840-76DB327F5D35}">
      <dgm:prSet/>
      <dgm:spPr/>
      <dgm:t>
        <a:bodyPr/>
        <a:lstStyle/>
        <a:p>
          <a:endParaRPr lang="en-US"/>
        </a:p>
      </dgm:t>
    </dgm:pt>
    <dgm:pt modelId="{62947A86-2C67-4FBB-A6B3-B739C97EE4C8}" type="sibTrans" cxnId="{2AF9FF63-C080-4957-8840-76DB327F5D35}">
      <dgm:prSet/>
      <dgm:spPr/>
      <dgm:t>
        <a:bodyPr/>
        <a:lstStyle/>
        <a:p>
          <a:endParaRPr lang="en-US"/>
        </a:p>
      </dgm:t>
    </dgm:pt>
    <dgm:pt modelId="{D4B73E0D-51A1-4F60-B172-D014D679C78C}">
      <dgm:prSet custT="1"/>
      <dgm:spPr/>
      <dgm:t>
        <a:bodyPr/>
        <a:lstStyle/>
        <a:p>
          <a:r>
            <a:rPr lang="en-US" sz="2800" dirty="0"/>
            <a:t>Outreach to local officials about COVID safety measures in the processing facilities</a:t>
          </a:r>
        </a:p>
      </dgm:t>
    </dgm:pt>
    <dgm:pt modelId="{5E009A43-01EF-47FE-9639-8AAE137D8FC9}" type="parTrans" cxnId="{F2C7054E-01E6-4DB2-89C6-8761815BDC95}">
      <dgm:prSet/>
      <dgm:spPr/>
      <dgm:t>
        <a:bodyPr/>
        <a:lstStyle/>
        <a:p>
          <a:endParaRPr lang="en-US"/>
        </a:p>
      </dgm:t>
    </dgm:pt>
    <dgm:pt modelId="{BED8CEEC-7EE7-4DFA-A778-01C07FF6846D}" type="sibTrans" cxnId="{F2C7054E-01E6-4DB2-89C6-8761815BDC95}">
      <dgm:prSet/>
      <dgm:spPr/>
      <dgm:t>
        <a:bodyPr/>
        <a:lstStyle/>
        <a:p>
          <a:endParaRPr lang="en-US"/>
        </a:p>
      </dgm:t>
    </dgm:pt>
    <dgm:pt modelId="{F295C73F-757D-41FD-89C7-2B00580676C9}">
      <dgm:prSet custT="1"/>
      <dgm:spPr/>
      <dgm:t>
        <a:bodyPr/>
        <a:lstStyle/>
        <a:p>
          <a:r>
            <a:rPr lang="en-US" sz="2800" dirty="0"/>
            <a:t>Workforce communications about how to stop the spread in communities</a:t>
          </a:r>
        </a:p>
      </dgm:t>
    </dgm:pt>
    <dgm:pt modelId="{F7D68642-7744-4201-BC0D-7C3F8173F119}" type="parTrans" cxnId="{D4293307-AB22-4F34-BB54-C0ECAB7EE29F}">
      <dgm:prSet/>
      <dgm:spPr/>
      <dgm:t>
        <a:bodyPr/>
        <a:lstStyle/>
        <a:p>
          <a:endParaRPr lang="en-US"/>
        </a:p>
      </dgm:t>
    </dgm:pt>
    <dgm:pt modelId="{7313D2E5-C69D-42AF-9B07-D5E58754748E}" type="sibTrans" cxnId="{D4293307-AB22-4F34-BB54-C0ECAB7EE29F}">
      <dgm:prSet/>
      <dgm:spPr/>
      <dgm:t>
        <a:bodyPr/>
        <a:lstStyle/>
        <a:p>
          <a:endParaRPr lang="en-US"/>
        </a:p>
      </dgm:t>
    </dgm:pt>
    <dgm:pt modelId="{391C23E9-BBC2-414C-8741-372E782EB5BC}">
      <dgm:prSet custT="1"/>
      <dgm:spPr/>
      <dgm:t>
        <a:bodyPr/>
        <a:lstStyle/>
        <a:p>
          <a:r>
            <a:rPr lang="en-US" sz="2800" dirty="0"/>
            <a:t>Testing protocols need to be robust and consistent, not one and done</a:t>
          </a:r>
        </a:p>
      </dgm:t>
    </dgm:pt>
    <dgm:pt modelId="{6C7E5226-22DE-4461-BD88-DC925FE6B880}" type="parTrans" cxnId="{817BFE47-0E61-4539-A324-592D7C3BE045}">
      <dgm:prSet/>
      <dgm:spPr/>
      <dgm:t>
        <a:bodyPr/>
        <a:lstStyle/>
        <a:p>
          <a:endParaRPr lang="en-US"/>
        </a:p>
      </dgm:t>
    </dgm:pt>
    <dgm:pt modelId="{0CF2D3C2-73F9-4633-8742-4EECF0232AB8}" type="sibTrans" cxnId="{817BFE47-0E61-4539-A324-592D7C3BE045}">
      <dgm:prSet/>
      <dgm:spPr/>
      <dgm:t>
        <a:bodyPr/>
        <a:lstStyle/>
        <a:p>
          <a:endParaRPr lang="en-US"/>
        </a:p>
      </dgm:t>
    </dgm:pt>
    <dgm:pt modelId="{AC7804BA-E0CE-4AE8-BF1C-B84A6DB3257E}">
      <dgm:prSet custT="1"/>
      <dgm:spPr/>
      <dgm:t>
        <a:bodyPr/>
        <a:lstStyle/>
        <a:p>
          <a:r>
            <a:rPr lang="en-US" sz="2800"/>
            <a:t>The consumer showed us that they were willing to change the way they shopped</a:t>
          </a:r>
          <a:endParaRPr lang="en-US" sz="2800" dirty="0"/>
        </a:p>
      </dgm:t>
    </dgm:pt>
    <dgm:pt modelId="{30EE0849-9766-4564-A698-7D53A44C5C06}" type="sibTrans" cxnId="{DBA688ED-50B0-49EC-A1F7-B71DF6165873}">
      <dgm:prSet/>
      <dgm:spPr/>
      <dgm:t>
        <a:bodyPr/>
        <a:lstStyle/>
        <a:p>
          <a:endParaRPr lang="en-US"/>
        </a:p>
      </dgm:t>
    </dgm:pt>
    <dgm:pt modelId="{778DE8AC-1C86-4142-855E-325A16DC6769}" type="parTrans" cxnId="{DBA688ED-50B0-49EC-A1F7-B71DF6165873}">
      <dgm:prSet/>
      <dgm:spPr/>
      <dgm:t>
        <a:bodyPr/>
        <a:lstStyle/>
        <a:p>
          <a:endParaRPr lang="en-US"/>
        </a:p>
      </dgm:t>
    </dgm:pt>
    <dgm:pt modelId="{2B056030-5A84-49B1-8602-04613D71D401}" type="pres">
      <dgm:prSet presAssocID="{5DF8A0FE-68E2-4B72-8FDC-6D383D037704}" presName="linear" presStyleCnt="0">
        <dgm:presLayoutVars>
          <dgm:animLvl val="lvl"/>
          <dgm:resizeHandles val="exact"/>
        </dgm:presLayoutVars>
      </dgm:prSet>
      <dgm:spPr/>
    </dgm:pt>
    <dgm:pt modelId="{D71452ED-D6C4-478E-834C-A38BD5F61811}" type="pres">
      <dgm:prSet presAssocID="{09F3595B-B542-417A-B636-4B4F734D5899}" presName="parentText" presStyleLbl="node1" presStyleIdx="0" presStyleCnt="6" custLinFactY="3117" custLinFactNeighborY="100000">
        <dgm:presLayoutVars>
          <dgm:chMax val="0"/>
          <dgm:bulletEnabled val="1"/>
        </dgm:presLayoutVars>
      </dgm:prSet>
      <dgm:spPr/>
    </dgm:pt>
    <dgm:pt modelId="{BEBE460C-91EB-4AD6-A702-13C5C615DE27}" type="pres">
      <dgm:prSet presAssocID="{BF751EBB-7385-498B-BB1D-D48F1DD126E6}" presName="spacer" presStyleCnt="0"/>
      <dgm:spPr/>
    </dgm:pt>
    <dgm:pt modelId="{5AC686B4-C1F9-4681-8D01-E536DCF67290}" type="pres">
      <dgm:prSet presAssocID="{2A2570BE-3722-4961-847E-2E0683A0C999}" presName="parentText" presStyleLbl="node1" presStyleIdx="1" presStyleCnt="6">
        <dgm:presLayoutVars>
          <dgm:chMax val="0"/>
          <dgm:bulletEnabled val="1"/>
        </dgm:presLayoutVars>
      </dgm:prSet>
      <dgm:spPr/>
    </dgm:pt>
    <dgm:pt modelId="{F035D6D0-4F1D-4884-B447-B204959BA125}" type="pres">
      <dgm:prSet presAssocID="{62947A86-2C67-4FBB-A6B3-B739C97EE4C8}" presName="spacer" presStyleCnt="0"/>
      <dgm:spPr/>
    </dgm:pt>
    <dgm:pt modelId="{D9FB0224-CD57-4EEE-95F0-B994DF2D8C7B}" type="pres">
      <dgm:prSet presAssocID="{D4B73E0D-51A1-4F60-B172-D014D679C78C}" presName="parentText" presStyleLbl="node1" presStyleIdx="2" presStyleCnt="6">
        <dgm:presLayoutVars>
          <dgm:chMax val="0"/>
          <dgm:bulletEnabled val="1"/>
        </dgm:presLayoutVars>
      </dgm:prSet>
      <dgm:spPr/>
    </dgm:pt>
    <dgm:pt modelId="{40AE544D-9DC5-41CF-8BBC-B152E2FF4723}" type="pres">
      <dgm:prSet presAssocID="{BED8CEEC-7EE7-4DFA-A778-01C07FF6846D}" presName="spacer" presStyleCnt="0"/>
      <dgm:spPr/>
    </dgm:pt>
    <dgm:pt modelId="{BA144FE4-BECC-4B31-A23C-491AC8E3D0AC}" type="pres">
      <dgm:prSet presAssocID="{F295C73F-757D-41FD-89C7-2B00580676C9}" presName="parentText" presStyleLbl="node1" presStyleIdx="3" presStyleCnt="6">
        <dgm:presLayoutVars>
          <dgm:chMax val="0"/>
          <dgm:bulletEnabled val="1"/>
        </dgm:presLayoutVars>
      </dgm:prSet>
      <dgm:spPr/>
    </dgm:pt>
    <dgm:pt modelId="{D473F219-69E9-4BE6-B721-754940D3EF8D}" type="pres">
      <dgm:prSet presAssocID="{7313D2E5-C69D-42AF-9B07-D5E58754748E}" presName="spacer" presStyleCnt="0"/>
      <dgm:spPr/>
    </dgm:pt>
    <dgm:pt modelId="{D46F99EE-4885-40D6-AFFE-9BACB42FF96E}" type="pres">
      <dgm:prSet presAssocID="{391C23E9-BBC2-414C-8741-372E782EB5BC}" presName="parentText" presStyleLbl="node1" presStyleIdx="4" presStyleCnt="6">
        <dgm:presLayoutVars>
          <dgm:chMax val="0"/>
          <dgm:bulletEnabled val="1"/>
        </dgm:presLayoutVars>
      </dgm:prSet>
      <dgm:spPr/>
    </dgm:pt>
    <dgm:pt modelId="{23E9E66D-3AB4-4630-9B91-0A5E2C78DCD6}" type="pres">
      <dgm:prSet presAssocID="{0CF2D3C2-73F9-4633-8742-4EECF0232AB8}" presName="spacer" presStyleCnt="0"/>
      <dgm:spPr/>
    </dgm:pt>
    <dgm:pt modelId="{E51D99C3-5144-4B34-8988-FB1CFCFFBB0C}" type="pres">
      <dgm:prSet presAssocID="{AC7804BA-E0CE-4AE8-BF1C-B84A6DB3257E}" presName="parentText" presStyleLbl="node1" presStyleIdx="5" presStyleCnt="6">
        <dgm:presLayoutVars>
          <dgm:chMax val="0"/>
          <dgm:bulletEnabled val="1"/>
        </dgm:presLayoutVars>
      </dgm:prSet>
      <dgm:spPr/>
    </dgm:pt>
  </dgm:ptLst>
  <dgm:cxnLst>
    <dgm:cxn modelId="{D4293307-AB22-4F34-BB54-C0ECAB7EE29F}" srcId="{5DF8A0FE-68E2-4B72-8FDC-6D383D037704}" destId="{F295C73F-757D-41FD-89C7-2B00580676C9}" srcOrd="3" destOrd="0" parTransId="{F7D68642-7744-4201-BC0D-7C3F8173F119}" sibTransId="{7313D2E5-C69D-42AF-9B07-D5E58754748E}"/>
    <dgm:cxn modelId="{1418830D-CDF9-4813-93C6-E5F397CDF3CE}" type="presOf" srcId="{D4B73E0D-51A1-4F60-B172-D014D679C78C}" destId="{D9FB0224-CD57-4EEE-95F0-B994DF2D8C7B}" srcOrd="0" destOrd="0" presId="urn:microsoft.com/office/officeart/2005/8/layout/vList2"/>
    <dgm:cxn modelId="{2AF9FF63-C080-4957-8840-76DB327F5D35}" srcId="{5DF8A0FE-68E2-4B72-8FDC-6D383D037704}" destId="{2A2570BE-3722-4961-847E-2E0683A0C999}" srcOrd="1" destOrd="0" parTransId="{B3970172-CB43-453B-A5EE-C1019CE40743}" sibTransId="{62947A86-2C67-4FBB-A6B3-B739C97EE4C8}"/>
    <dgm:cxn modelId="{817BFE47-0E61-4539-A324-592D7C3BE045}" srcId="{5DF8A0FE-68E2-4B72-8FDC-6D383D037704}" destId="{391C23E9-BBC2-414C-8741-372E782EB5BC}" srcOrd="4" destOrd="0" parTransId="{6C7E5226-22DE-4461-BD88-DC925FE6B880}" sibTransId="{0CF2D3C2-73F9-4633-8742-4EECF0232AB8}"/>
    <dgm:cxn modelId="{C4C8776A-112B-4E60-957C-C13C7C30C4C9}" type="presOf" srcId="{AC7804BA-E0CE-4AE8-BF1C-B84A6DB3257E}" destId="{E51D99C3-5144-4B34-8988-FB1CFCFFBB0C}" srcOrd="0" destOrd="0" presId="urn:microsoft.com/office/officeart/2005/8/layout/vList2"/>
    <dgm:cxn modelId="{F2C7054E-01E6-4DB2-89C6-8761815BDC95}" srcId="{5DF8A0FE-68E2-4B72-8FDC-6D383D037704}" destId="{D4B73E0D-51A1-4F60-B172-D014D679C78C}" srcOrd="2" destOrd="0" parTransId="{5E009A43-01EF-47FE-9639-8AAE137D8FC9}" sibTransId="{BED8CEEC-7EE7-4DFA-A778-01C07FF6846D}"/>
    <dgm:cxn modelId="{D075BC78-443C-4A2C-A63F-31BAD21E3096}" type="presOf" srcId="{391C23E9-BBC2-414C-8741-372E782EB5BC}" destId="{D46F99EE-4885-40D6-AFFE-9BACB42FF96E}" srcOrd="0" destOrd="0" presId="urn:microsoft.com/office/officeart/2005/8/layout/vList2"/>
    <dgm:cxn modelId="{D1DB0B88-8DB3-4E64-A49F-B8AACC43E34F}" type="presOf" srcId="{2A2570BE-3722-4961-847E-2E0683A0C999}" destId="{5AC686B4-C1F9-4681-8D01-E536DCF67290}" srcOrd="0" destOrd="0" presId="urn:microsoft.com/office/officeart/2005/8/layout/vList2"/>
    <dgm:cxn modelId="{5AF2168E-C7C1-4183-8F73-912341B08722}" type="presOf" srcId="{5DF8A0FE-68E2-4B72-8FDC-6D383D037704}" destId="{2B056030-5A84-49B1-8602-04613D71D401}" srcOrd="0" destOrd="0" presId="urn:microsoft.com/office/officeart/2005/8/layout/vList2"/>
    <dgm:cxn modelId="{5AC0EA9D-1B9E-47AE-865C-2FCC8E1F5599}" srcId="{5DF8A0FE-68E2-4B72-8FDC-6D383D037704}" destId="{09F3595B-B542-417A-B636-4B4F734D5899}" srcOrd="0" destOrd="0" parTransId="{377907F0-B14C-4A9B-90A0-61247CA26A23}" sibTransId="{BF751EBB-7385-498B-BB1D-D48F1DD126E6}"/>
    <dgm:cxn modelId="{C5BE4BE5-6CE4-40CF-9AFA-9A461E6B3AA6}" type="presOf" srcId="{09F3595B-B542-417A-B636-4B4F734D5899}" destId="{D71452ED-D6C4-478E-834C-A38BD5F61811}" srcOrd="0" destOrd="0" presId="urn:microsoft.com/office/officeart/2005/8/layout/vList2"/>
    <dgm:cxn modelId="{DBA688ED-50B0-49EC-A1F7-B71DF6165873}" srcId="{5DF8A0FE-68E2-4B72-8FDC-6D383D037704}" destId="{AC7804BA-E0CE-4AE8-BF1C-B84A6DB3257E}" srcOrd="5" destOrd="0" parTransId="{778DE8AC-1C86-4142-855E-325A16DC6769}" sibTransId="{30EE0849-9766-4564-A698-7D53A44C5C06}"/>
    <dgm:cxn modelId="{E1D468F6-B25F-4100-9F0D-95C16B98E7EE}" type="presOf" srcId="{F295C73F-757D-41FD-89C7-2B00580676C9}" destId="{BA144FE4-BECC-4B31-A23C-491AC8E3D0AC}" srcOrd="0" destOrd="0" presId="urn:microsoft.com/office/officeart/2005/8/layout/vList2"/>
    <dgm:cxn modelId="{04F9D156-6B9E-4384-8FC9-14A2DD46A8EF}" type="presParOf" srcId="{2B056030-5A84-49B1-8602-04613D71D401}" destId="{D71452ED-D6C4-478E-834C-A38BD5F61811}" srcOrd="0" destOrd="0" presId="urn:microsoft.com/office/officeart/2005/8/layout/vList2"/>
    <dgm:cxn modelId="{4F550C97-9CE1-44C6-8C8D-83F5F92B37D6}" type="presParOf" srcId="{2B056030-5A84-49B1-8602-04613D71D401}" destId="{BEBE460C-91EB-4AD6-A702-13C5C615DE27}" srcOrd="1" destOrd="0" presId="urn:microsoft.com/office/officeart/2005/8/layout/vList2"/>
    <dgm:cxn modelId="{B1944B1A-4F55-4279-90ED-8087A289C50E}" type="presParOf" srcId="{2B056030-5A84-49B1-8602-04613D71D401}" destId="{5AC686B4-C1F9-4681-8D01-E536DCF67290}" srcOrd="2" destOrd="0" presId="urn:microsoft.com/office/officeart/2005/8/layout/vList2"/>
    <dgm:cxn modelId="{827996C0-C0C2-438E-9921-EA2D6CA11EE1}" type="presParOf" srcId="{2B056030-5A84-49B1-8602-04613D71D401}" destId="{F035D6D0-4F1D-4884-B447-B204959BA125}" srcOrd="3" destOrd="0" presId="urn:microsoft.com/office/officeart/2005/8/layout/vList2"/>
    <dgm:cxn modelId="{7E542A83-0157-478A-998C-57CAC2A15E2D}" type="presParOf" srcId="{2B056030-5A84-49B1-8602-04613D71D401}" destId="{D9FB0224-CD57-4EEE-95F0-B994DF2D8C7B}" srcOrd="4" destOrd="0" presId="urn:microsoft.com/office/officeart/2005/8/layout/vList2"/>
    <dgm:cxn modelId="{57736E83-8179-4793-B500-B026442D3DB6}" type="presParOf" srcId="{2B056030-5A84-49B1-8602-04613D71D401}" destId="{40AE544D-9DC5-41CF-8BBC-B152E2FF4723}" srcOrd="5" destOrd="0" presId="urn:microsoft.com/office/officeart/2005/8/layout/vList2"/>
    <dgm:cxn modelId="{2F5ACE32-3C71-4594-B372-68A560C2282F}" type="presParOf" srcId="{2B056030-5A84-49B1-8602-04613D71D401}" destId="{BA144FE4-BECC-4B31-A23C-491AC8E3D0AC}" srcOrd="6" destOrd="0" presId="urn:microsoft.com/office/officeart/2005/8/layout/vList2"/>
    <dgm:cxn modelId="{3C29AFD4-9D06-4D5C-B300-45BE4CF0BAD7}" type="presParOf" srcId="{2B056030-5A84-49B1-8602-04613D71D401}" destId="{D473F219-69E9-4BE6-B721-754940D3EF8D}" srcOrd="7" destOrd="0" presId="urn:microsoft.com/office/officeart/2005/8/layout/vList2"/>
    <dgm:cxn modelId="{BBDA4C23-F312-45D4-AC32-F27B13769CF3}" type="presParOf" srcId="{2B056030-5A84-49B1-8602-04613D71D401}" destId="{D46F99EE-4885-40D6-AFFE-9BACB42FF96E}" srcOrd="8" destOrd="0" presId="urn:microsoft.com/office/officeart/2005/8/layout/vList2"/>
    <dgm:cxn modelId="{A43E23B2-1F32-4064-BE56-DEBE6B90C0B0}" type="presParOf" srcId="{2B056030-5A84-49B1-8602-04613D71D401}" destId="{23E9E66D-3AB4-4630-9B91-0A5E2C78DCD6}" srcOrd="9" destOrd="0" presId="urn:microsoft.com/office/officeart/2005/8/layout/vList2"/>
    <dgm:cxn modelId="{98985CE5-3E55-4A9F-B955-859A58E10694}" type="presParOf" srcId="{2B056030-5A84-49B1-8602-04613D71D401}" destId="{E51D99C3-5144-4B34-8988-FB1CFCFFBB0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F8A0FE-68E2-4B72-8FDC-6D383D037704}"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09F3595B-B542-417A-B636-4B4F734D5899}">
      <dgm:prSet custT="1"/>
      <dgm:spPr/>
      <dgm:t>
        <a:bodyPr/>
        <a:lstStyle/>
        <a:p>
          <a:r>
            <a:rPr lang="en-US" sz="2800" dirty="0"/>
            <a:t>Automation, sanitization and ventilation systems</a:t>
          </a:r>
        </a:p>
        <a:p>
          <a:r>
            <a:rPr lang="en-US" sz="2800" dirty="0"/>
            <a:t>New plant configuration?</a:t>
          </a:r>
        </a:p>
      </dgm:t>
    </dgm:pt>
    <dgm:pt modelId="{377907F0-B14C-4A9B-90A0-61247CA26A23}" type="parTrans" cxnId="{5AC0EA9D-1B9E-47AE-865C-2FCC8E1F5599}">
      <dgm:prSet/>
      <dgm:spPr/>
      <dgm:t>
        <a:bodyPr/>
        <a:lstStyle/>
        <a:p>
          <a:endParaRPr lang="en-US"/>
        </a:p>
      </dgm:t>
    </dgm:pt>
    <dgm:pt modelId="{BF751EBB-7385-498B-BB1D-D48F1DD126E6}" type="sibTrans" cxnId="{5AC0EA9D-1B9E-47AE-865C-2FCC8E1F5599}">
      <dgm:prSet/>
      <dgm:spPr/>
      <dgm:t>
        <a:bodyPr/>
        <a:lstStyle/>
        <a:p>
          <a:endParaRPr lang="en-US"/>
        </a:p>
      </dgm:t>
    </dgm:pt>
    <dgm:pt modelId="{2A2570BE-3722-4961-847E-2E0683A0C999}">
      <dgm:prSet custT="1"/>
      <dgm:spPr/>
      <dgm:t>
        <a:bodyPr/>
        <a:lstStyle/>
        <a:p>
          <a:r>
            <a:rPr lang="en-US" sz="2800" dirty="0"/>
            <a:t>Labor for live production and plants</a:t>
          </a:r>
        </a:p>
      </dgm:t>
    </dgm:pt>
    <dgm:pt modelId="{B3970172-CB43-453B-A5EE-C1019CE40743}" type="parTrans" cxnId="{2AF9FF63-C080-4957-8840-76DB327F5D35}">
      <dgm:prSet/>
      <dgm:spPr/>
      <dgm:t>
        <a:bodyPr/>
        <a:lstStyle/>
        <a:p>
          <a:endParaRPr lang="en-US"/>
        </a:p>
      </dgm:t>
    </dgm:pt>
    <dgm:pt modelId="{62947A86-2C67-4FBB-A6B3-B739C97EE4C8}" type="sibTrans" cxnId="{2AF9FF63-C080-4957-8840-76DB327F5D35}">
      <dgm:prSet/>
      <dgm:spPr/>
      <dgm:t>
        <a:bodyPr/>
        <a:lstStyle/>
        <a:p>
          <a:endParaRPr lang="en-US"/>
        </a:p>
      </dgm:t>
    </dgm:pt>
    <dgm:pt modelId="{A267A0CE-9F52-4D77-BE63-3CB7BB2267F3}">
      <dgm:prSet custT="1"/>
      <dgm:spPr/>
      <dgm:t>
        <a:bodyPr/>
        <a:lstStyle/>
        <a:p>
          <a:r>
            <a:rPr lang="en-US" sz="2800" dirty="0"/>
            <a:t>Alt Protein – do we compete or participate?</a:t>
          </a:r>
        </a:p>
      </dgm:t>
    </dgm:pt>
    <dgm:pt modelId="{AAB4EB23-DF52-479C-9E28-DA1649AD834E}" type="parTrans" cxnId="{71E661A8-A5C6-4578-9FA1-F2EA8B9E2D42}">
      <dgm:prSet/>
      <dgm:spPr/>
      <dgm:t>
        <a:bodyPr/>
        <a:lstStyle/>
        <a:p>
          <a:endParaRPr lang="en-US"/>
        </a:p>
      </dgm:t>
    </dgm:pt>
    <dgm:pt modelId="{779E5B6D-4F72-4BD5-BA79-922FAA215A19}" type="sibTrans" cxnId="{71E661A8-A5C6-4578-9FA1-F2EA8B9E2D42}">
      <dgm:prSet/>
      <dgm:spPr/>
      <dgm:t>
        <a:bodyPr/>
        <a:lstStyle/>
        <a:p>
          <a:endParaRPr lang="en-US"/>
        </a:p>
      </dgm:t>
    </dgm:pt>
    <dgm:pt modelId="{2B056030-5A84-49B1-8602-04613D71D401}" type="pres">
      <dgm:prSet presAssocID="{5DF8A0FE-68E2-4B72-8FDC-6D383D037704}" presName="linear" presStyleCnt="0">
        <dgm:presLayoutVars>
          <dgm:animLvl val="lvl"/>
          <dgm:resizeHandles val="exact"/>
        </dgm:presLayoutVars>
      </dgm:prSet>
      <dgm:spPr/>
    </dgm:pt>
    <dgm:pt modelId="{D71452ED-D6C4-478E-834C-A38BD5F61811}" type="pres">
      <dgm:prSet presAssocID="{09F3595B-B542-417A-B636-4B4F734D5899}" presName="parentText" presStyleLbl="node1" presStyleIdx="0" presStyleCnt="3">
        <dgm:presLayoutVars>
          <dgm:chMax val="0"/>
          <dgm:bulletEnabled val="1"/>
        </dgm:presLayoutVars>
      </dgm:prSet>
      <dgm:spPr/>
    </dgm:pt>
    <dgm:pt modelId="{BEBE460C-91EB-4AD6-A702-13C5C615DE27}" type="pres">
      <dgm:prSet presAssocID="{BF751EBB-7385-498B-BB1D-D48F1DD126E6}" presName="spacer" presStyleCnt="0"/>
      <dgm:spPr/>
    </dgm:pt>
    <dgm:pt modelId="{5AC686B4-C1F9-4681-8D01-E536DCF67290}" type="pres">
      <dgm:prSet presAssocID="{2A2570BE-3722-4961-847E-2E0683A0C999}" presName="parentText" presStyleLbl="node1" presStyleIdx="1" presStyleCnt="3">
        <dgm:presLayoutVars>
          <dgm:chMax val="0"/>
          <dgm:bulletEnabled val="1"/>
        </dgm:presLayoutVars>
      </dgm:prSet>
      <dgm:spPr/>
    </dgm:pt>
    <dgm:pt modelId="{F035D6D0-4F1D-4884-B447-B204959BA125}" type="pres">
      <dgm:prSet presAssocID="{62947A86-2C67-4FBB-A6B3-B739C97EE4C8}" presName="spacer" presStyleCnt="0"/>
      <dgm:spPr/>
    </dgm:pt>
    <dgm:pt modelId="{FC4BC8B0-A372-4500-93BF-8E2388CAC579}" type="pres">
      <dgm:prSet presAssocID="{A267A0CE-9F52-4D77-BE63-3CB7BB2267F3}" presName="parentText" presStyleLbl="node1" presStyleIdx="2" presStyleCnt="3">
        <dgm:presLayoutVars>
          <dgm:chMax val="0"/>
          <dgm:bulletEnabled val="1"/>
        </dgm:presLayoutVars>
      </dgm:prSet>
      <dgm:spPr/>
    </dgm:pt>
  </dgm:ptLst>
  <dgm:cxnLst>
    <dgm:cxn modelId="{2AF9FF63-C080-4957-8840-76DB327F5D35}" srcId="{5DF8A0FE-68E2-4B72-8FDC-6D383D037704}" destId="{2A2570BE-3722-4961-847E-2E0683A0C999}" srcOrd="1" destOrd="0" parTransId="{B3970172-CB43-453B-A5EE-C1019CE40743}" sibTransId="{62947A86-2C67-4FBB-A6B3-B739C97EE4C8}"/>
    <dgm:cxn modelId="{D1DB0B88-8DB3-4E64-A49F-B8AACC43E34F}" type="presOf" srcId="{2A2570BE-3722-4961-847E-2E0683A0C999}" destId="{5AC686B4-C1F9-4681-8D01-E536DCF67290}" srcOrd="0" destOrd="0" presId="urn:microsoft.com/office/officeart/2005/8/layout/vList2"/>
    <dgm:cxn modelId="{5AF2168E-C7C1-4183-8F73-912341B08722}" type="presOf" srcId="{5DF8A0FE-68E2-4B72-8FDC-6D383D037704}" destId="{2B056030-5A84-49B1-8602-04613D71D401}" srcOrd="0" destOrd="0" presId="urn:microsoft.com/office/officeart/2005/8/layout/vList2"/>
    <dgm:cxn modelId="{5AC0EA9D-1B9E-47AE-865C-2FCC8E1F5599}" srcId="{5DF8A0FE-68E2-4B72-8FDC-6D383D037704}" destId="{09F3595B-B542-417A-B636-4B4F734D5899}" srcOrd="0" destOrd="0" parTransId="{377907F0-B14C-4A9B-90A0-61247CA26A23}" sibTransId="{BF751EBB-7385-498B-BB1D-D48F1DD126E6}"/>
    <dgm:cxn modelId="{71E661A8-A5C6-4578-9FA1-F2EA8B9E2D42}" srcId="{5DF8A0FE-68E2-4B72-8FDC-6D383D037704}" destId="{A267A0CE-9F52-4D77-BE63-3CB7BB2267F3}" srcOrd="2" destOrd="0" parTransId="{AAB4EB23-DF52-479C-9E28-DA1649AD834E}" sibTransId="{779E5B6D-4F72-4BD5-BA79-922FAA215A19}"/>
    <dgm:cxn modelId="{D1D0BDBF-F1DF-45A4-8859-80D9A9FC06F8}" type="presOf" srcId="{A267A0CE-9F52-4D77-BE63-3CB7BB2267F3}" destId="{FC4BC8B0-A372-4500-93BF-8E2388CAC579}" srcOrd="0" destOrd="0" presId="urn:microsoft.com/office/officeart/2005/8/layout/vList2"/>
    <dgm:cxn modelId="{C5BE4BE5-6CE4-40CF-9AFA-9A461E6B3AA6}" type="presOf" srcId="{09F3595B-B542-417A-B636-4B4F734D5899}" destId="{D71452ED-D6C4-478E-834C-A38BD5F61811}" srcOrd="0" destOrd="0" presId="urn:microsoft.com/office/officeart/2005/8/layout/vList2"/>
    <dgm:cxn modelId="{04F9D156-6B9E-4384-8FC9-14A2DD46A8EF}" type="presParOf" srcId="{2B056030-5A84-49B1-8602-04613D71D401}" destId="{D71452ED-D6C4-478E-834C-A38BD5F61811}" srcOrd="0" destOrd="0" presId="urn:microsoft.com/office/officeart/2005/8/layout/vList2"/>
    <dgm:cxn modelId="{4F550C97-9CE1-44C6-8C8D-83F5F92B37D6}" type="presParOf" srcId="{2B056030-5A84-49B1-8602-04613D71D401}" destId="{BEBE460C-91EB-4AD6-A702-13C5C615DE27}" srcOrd="1" destOrd="0" presId="urn:microsoft.com/office/officeart/2005/8/layout/vList2"/>
    <dgm:cxn modelId="{B1944B1A-4F55-4279-90ED-8087A289C50E}" type="presParOf" srcId="{2B056030-5A84-49B1-8602-04613D71D401}" destId="{5AC686B4-C1F9-4681-8D01-E536DCF67290}" srcOrd="2" destOrd="0" presId="urn:microsoft.com/office/officeart/2005/8/layout/vList2"/>
    <dgm:cxn modelId="{827996C0-C0C2-438E-9921-EA2D6CA11EE1}" type="presParOf" srcId="{2B056030-5A84-49B1-8602-04613D71D401}" destId="{F035D6D0-4F1D-4884-B447-B204959BA125}" srcOrd="3" destOrd="0" presId="urn:microsoft.com/office/officeart/2005/8/layout/vList2"/>
    <dgm:cxn modelId="{2FBE1431-1465-47D0-BB9E-54756A9A18F1}" type="presParOf" srcId="{2B056030-5A84-49B1-8602-04613D71D401}" destId="{FC4BC8B0-A372-4500-93BF-8E2388CAC57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4CCA4-4617-4A7F-B8F3-80F0ADF95040}">
      <dsp:nvSpPr>
        <dsp:cNvPr id="0" name=""/>
        <dsp:cNvSpPr/>
      </dsp:nvSpPr>
      <dsp:spPr>
        <a:xfrm>
          <a:off x="1644407" y="219"/>
          <a:ext cx="3962905" cy="2377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Changing Production from Foodservice to Retail &amp; Panic Buying</a:t>
          </a:r>
        </a:p>
      </dsp:txBody>
      <dsp:txXfrm>
        <a:off x="1644407" y="219"/>
        <a:ext cx="3962905" cy="2377743"/>
      </dsp:txXfrm>
    </dsp:sp>
    <dsp:sp modelId="{E37BCC3D-7732-439A-B612-1B631CA8ABF8}">
      <dsp:nvSpPr>
        <dsp:cNvPr id="0" name=""/>
        <dsp:cNvSpPr/>
      </dsp:nvSpPr>
      <dsp:spPr>
        <a:xfrm>
          <a:off x="6003603" y="219"/>
          <a:ext cx="3962905" cy="2377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Protecting and Supporting Workers</a:t>
          </a:r>
        </a:p>
      </dsp:txBody>
      <dsp:txXfrm>
        <a:off x="6003603" y="219"/>
        <a:ext cx="3962905" cy="2377743"/>
      </dsp:txXfrm>
    </dsp:sp>
    <dsp:sp modelId="{B4939B81-52B1-4AE0-9D4F-806E33AF27C9}">
      <dsp:nvSpPr>
        <dsp:cNvPr id="0" name=""/>
        <dsp:cNvSpPr/>
      </dsp:nvSpPr>
      <dsp:spPr>
        <a:xfrm>
          <a:off x="1669809" y="2506519"/>
          <a:ext cx="3962905" cy="2377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Opening Facilities to Make Food</a:t>
          </a:r>
        </a:p>
      </dsp:txBody>
      <dsp:txXfrm>
        <a:off x="1669809" y="2506519"/>
        <a:ext cx="3962905" cy="2377743"/>
      </dsp:txXfrm>
    </dsp:sp>
    <dsp:sp modelId="{5D850180-A295-42DF-8F3B-89BF29F141F5}">
      <dsp:nvSpPr>
        <dsp:cNvPr id="0" name=""/>
        <dsp:cNvSpPr/>
      </dsp:nvSpPr>
      <dsp:spPr>
        <a:xfrm>
          <a:off x="6003603" y="2561921"/>
          <a:ext cx="3962905" cy="23777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Oversupply of Livestock</a:t>
          </a:r>
        </a:p>
      </dsp:txBody>
      <dsp:txXfrm>
        <a:off x="6003603" y="2561921"/>
        <a:ext cx="3962905" cy="2377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F4561-D48B-4EC5-BEFB-D7C3C6E90A30}">
      <dsp:nvSpPr>
        <dsp:cNvPr id="0" name=""/>
        <dsp:cNvSpPr/>
      </dsp:nvSpPr>
      <dsp:spPr>
        <a:xfrm>
          <a:off x="49" y="22798"/>
          <a:ext cx="4727270"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Engineering</a:t>
          </a:r>
        </a:p>
      </dsp:txBody>
      <dsp:txXfrm>
        <a:off x="49" y="22798"/>
        <a:ext cx="4727270" cy="748800"/>
      </dsp:txXfrm>
    </dsp:sp>
    <dsp:sp modelId="{D1B95552-B3EF-4B27-8854-177AAB9732A7}">
      <dsp:nvSpPr>
        <dsp:cNvPr id="0" name=""/>
        <dsp:cNvSpPr/>
      </dsp:nvSpPr>
      <dsp:spPr>
        <a:xfrm>
          <a:off x="0" y="763939"/>
          <a:ext cx="4727270" cy="3613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Social Distancing</a:t>
          </a:r>
        </a:p>
        <a:p>
          <a:pPr marL="228600" lvl="1" indent="-228600" algn="l" defTabSz="1155700">
            <a:lnSpc>
              <a:spcPct val="90000"/>
            </a:lnSpc>
            <a:spcBef>
              <a:spcPct val="0"/>
            </a:spcBef>
            <a:spcAft>
              <a:spcPct val="15000"/>
            </a:spcAft>
            <a:buChar char="•"/>
          </a:pPr>
          <a:r>
            <a:rPr lang="en-US" sz="2600" kern="1200" dirty="0"/>
            <a:t>Barriers or Partitions </a:t>
          </a:r>
        </a:p>
        <a:p>
          <a:pPr marL="228600" lvl="1" indent="-228600" algn="l" defTabSz="1155700">
            <a:lnSpc>
              <a:spcPct val="90000"/>
            </a:lnSpc>
            <a:spcBef>
              <a:spcPct val="0"/>
            </a:spcBef>
            <a:spcAft>
              <a:spcPct val="15000"/>
            </a:spcAft>
            <a:buChar char="•"/>
          </a:pPr>
          <a:r>
            <a:rPr lang="en-US" sz="2600" kern="1200"/>
            <a:t>Ventilation</a:t>
          </a:r>
          <a:endParaRPr lang="en-US" sz="2600" kern="1200" dirty="0"/>
        </a:p>
        <a:p>
          <a:pPr marL="228600" lvl="1" indent="-228600" algn="l" defTabSz="1155700">
            <a:lnSpc>
              <a:spcPct val="90000"/>
            </a:lnSpc>
            <a:spcBef>
              <a:spcPct val="0"/>
            </a:spcBef>
            <a:spcAft>
              <a:spcPct val="15000"/>
            </a:spcAft>
            <a:buChar char="•"/>
          </a:pPr>
          <a:r>
            <a:rPr lang="en-US" sz="2600" kern="1200" dirty="0"/>
            <a:t>Hand Hygiene</a:t>
          </a:r>
        </a:p>
        <a:p>
          <a:pPr marL="228600" lvl="1" indent="-228600" algn="l" defTabSz="1155700">
            <a:lnSpc>
              <a:spcPct val="90000"/>
            </a:lnSpc>
            <a:spcBef>
              <a:spcPct val="0"/>
            </a:spcBef>
            <a:spcAft>
              <a:spcPct val="15000"/>
            </a:spcAft>
            <a:buChar char="•"/>
          </a:pPr>
          <a:r>
            <a:rPr lang="en-US" sz="2600" kern="1200" dirty="0"/>
            <a:t>Sanitation</a:t>
          </a:r>
        </a:p>
        <a:p>
          <a:pPr marL="228600" lvl="1" indent="-228600" algn="l" defTabSz="1155700">
            <a:lnSpc>
              <a:spcPct val="90000"/>
            </a:lnSpc>
            <a:spcBef>
              <a:spcPct val="0"/>
            </a:spcBef>
            <a:spcAft>
              <a:spcPct val="15000"/>
            </a:spcAft>
            <a:buChar char="•"/>
          </a:pPr>
          <a:r>
            <a:rPr lang="en-US" sz="2600" kern="1200" dirty="0"/>
            <a:t>Attention to Non-Food Contact Areas</a:t>
          </a:r>
        </a:p>
      </dsp:txBody>
      <dsp:txXfrm>
        <a:off x="0" y="763939"/>
        <a:ext cx="4727270" cy="3613106"/>
      </dsp:txXfrm>
    </dsp:sp>
    <dsp:sp modelId="{485413E3-12DA-42ED-90BD-1FC0E5A62788}">
      <dsp:nvSpPr>
        <dsp:cNvPr id="0" name=""/>
        <dsp:cNvSpPr/>
      </dsp:nvSpPr>
      <dsp:spPr>
        <a:xfrm>
          <a:off x="5389137" y="22798"/>
          <a:ext cx="4727270"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Administrative</a:t>
          </a:r>
        </a:p>
      </dsp:txBody>
      <dsp:txXfrm>
        <a:off x="5389137" y="22798"/>
        <a:ext cx="4727270" cy="748800"/>
      </dsp:txXfrm>
    </dsp:sp>
    <dsp:sp modelId="{E33FD42C-7C9D-4FED-8E89-EB8EDA5472C2}">
      <dsp:nvSpPr>
        <dsp:cNvPr id="0" name=""/>
        <dsp:cNvSpPr/>
      </dsp:nvSpPr>
      <dsp:spPr>
        <a:xfrm>
          <a:off x="5389137" y="771598"/>
          <a:ext cx="4727270" cy="3613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Font typeface="Arial" panose="020B0604020202020204" pitchFamily="34" charset="0"/>
            <a:buChar char="•"/>
          </a:pPr>
          <a:r>
            <a:rPr lang="en-US" sz="2600" kern="1200" dirty="0"/>
            <a:t>Promote Social Distancing</a:t>
          </a:r>
        </a:p>
        <a:p>
          <a:pPr marL="228600" lvl="1" indent="-228600" algn="l" defTabSz="1155700">
            <a:lnSpc>
              <a:spcPct val="90000"/>
            </a:lnSpc>
            <a:spcBef>
              <a:spcPct val="0"/>
            </a:spcBef>
            <a:spcAft>
              <a:spcPct val="15000"/>
            </a:spcAft>
            <a:buFont typeface="Arial" panose="020B0604020202020204" pitchFamily="34" charset="0"/>
            <a:buChar char="•"/>
          </a:pPr>
          <a:r>
            <a:rPr lang="en-US" sz="2600" kern="1200" dirty="0"/>
            <a:t>Carpooling</a:t>
          </a:r>
        </a:p>
        <a:p>
          <a:pPr marL="228600" lvl="1" indent="-228600" algn="l" defTabSz="1155700">
            <a:lnSpc>
              <a:spcPct val="90000"/>
            </a:lnSpc>
            <a:spcBef>
              <a:spcPct val="0"/>
            </a:spcBef>
            <a:spcAft>
              <a:spcPct val="15000"/>
            </a:spcAft>
            <a:buChar char="•"/>
          </a:pPr>
          <a:r>
            <a:rPr lang="en-US" sz="2600" kern="1200" dirty="0" err="1"/>
            <a:t>Cohorting</a:t>
          </a:r>
          <a:endParaRPr lang="en-US" sz="2600" kern="1200" dirty="0"/>
        </a:p>
        <a:p>
          <a:pPr marL="228600" lvl="1" indent="-228600" algn="l" defTabSz="1155700">
            <a:lnSpc>
              <a:spcPct val="90000"/>
            </a:lnSpc>
            <a:spcBef>
              <a:spcPct val="0"/>
            </a:spcBef>
            <a:spcAft>
              <a:spcPct val="15000"/>
            </a:spcAft>
            <a:buChar char="•"/>
          </a:pPr>
          <a:r>
            <a:rPr lang="en-US" sz="2600" kern="1200" dirty="0"/>
            <a:t>Notification in several languages</a:t>
          </a:r>
        </a:p>
        <a:p>
          <a:pPr marL="228600" lvl="1" indent="-228600" algn="l" defTabSz="1155700">
            <a:lnSpc>
              <a:spcPct val="90000"/>
            </a:lnSpc>
            <a:spcBef>
              <a:spcPct val="0"/>
            </a:spcBef>
            <a:spcAft>
              <a:spcPct val="15000"/>
            </a:spcAft>
            <a:buChar char="•"/>
          </a:pPr>
          <a:r>
            <a:rPr lang="en-US" sz="2600" kern="1200" dirty="0"/>
            <a:t>Stagger shifts</a:t>
          </a:r>
        </a:p>
        <a:p>
          <a:pPr marL="228600" lvl="1" indent="-228600" algn="l" defTabSz="1155700">
            <a:lnSpc>
              <a:spcPct val="90000"/>
            </a:lnSpc>
            <a:spcBef>
              <a:spcPct val="0"/>
            </a:spcBef>
            <a:spcAft>
              <a:spcPct val="15000"/>
            </a:spcAft>
            <a:buChar char="•"/>
          </a:pPr>
          <a:r>
            <a:rPr lang="en-US" sz="2600" kern="1200" dirty="0"/>
            <a:t>On-site testing</a:t>
          </a:r>
        </a:p>
      </dsp:txBody>
      <dsp:txXfrm>
        <a:off x="5389137" y="771598"/>
        <a:ext cx="4727270" cy="3613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44548-F603-4E42-9E25-90C9FD736767}">
      <dsp:nvSpPr>
        <dsp:cNvPr id="0" name=""/>
        <dsp:cNvSpPr/>
      </dsp:nvSpPr>
      <dsp:spPr>
        <a:xfrm>
          <a:off x="3317" y="804129"/>
          <a:ext cx="2631492" cy="1578895"/>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Removing vulnerable populations from facilities, offering full pay and benefits</a:t>
          </a:r>
        </a:p>
      </dsp:txBody>
      <dsp:txXfrm>
        <a:off x="3317" y="804129"/>
        <a:ext cx="2631492" cy="1578895"/>
      </dsp:txXfrm>
    </dsp:sp>
    <dsp:sp modelId="{D5AF1222-AD19-40AC-837A-E543BA6CF3C2}">
      <dsp:nvSpPr>
        <dsp:cNvPr id="0" name=""/>
        <dsp:cNvSpPr/>
      </dsp:nvSpPr>
      <dsp:spPr>
        <a:xfrm>
          <a:off x="2897958" y="804129"/>
          <a:ext cx="2631492" cy="1578895"/>
        </a:xfrm>
        <a:prstGeom prst="rect">
          <a:avLst/>
        </a:prstGeom>
        <a:solidFill>
          <a:schemeClr val="accent1">
            <a:shade val="80000"/>
            <a:hueOff val="134239"/>
            <a:satOff val="-10735"/>
            <a:lumOff val="63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Requiring sick employees to stay home from work, with pay</a:t>
          </a:r>
        </a:p>
      </dsp:txBody>
      <dsp:txXfrm>
        <a:off x="2897958" y="804129"/>
        <a:ext cx="2631492" cy="1578895"/>
      </dsp:txXfrm>
    </dsp:sp>
    <dsp:sp modelId="{7EBE80F0-E180-457C-8346-2EDD3BA063D7}">
      <dsp:nvSpPr>
        <dsp:cNvPr id="0" name=""/>
        <dsp:cNvSpPr/>
      </dsp:nvSpPr>
      <dsp:spPr>
        <a:xfrm>
          <a:off x="5792600" y="804129"/>
          <a:ext cx="2631492" cy="1578895"/>
        </a:xfrm>
        <a:prstGeom prst="rect">
          <a:avLst/>
        </a:prstGeom>
        <a:solidFill>
          <a:schemeClr val="accent1">
            <a:shade val="80000"/>
            <a:hueOff val="268479"/>
            <a:satOff val="-21469"/>
            <a:lumOff val="126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Waiving short-term disability waiting periods</a:t>
          </a:r>
          <a:endParaRPr lang="en-US" sz="1900" kern="1200" dirty="0"/>
        </a:p>
      </dsp:txBody>
      <dsp:txXfrm>
        <a:off x="5792600" y="804129"/>
        <a:ext cx="2631492" cy="1578895"/>
      </dsp:txXfrm>
    </dsp:sp>
    <dsp:sp modelId="{B8BC366D-096E-4E13-929A-97F52C2525C4}">
      <dsp:nvSpPr>
        <dsp:cNvPr id="0" name=""/>
        <dsp:cNvSpPr/>
      </dsp:nvSpPr>
      <dsp:spPr>
        <a:xfrm>
          <a:off x="8687241" y="804129"/>
          <a:ext cx="2631492" cy="1578895"/>
        </a:xfrm>
        <a:prstGeom prst="rect">
          <a:avLst/>
        </a:prstGeom>
        <a:solidFill>
          <a:schemeClr val="accent1">
            <a:shade val="80000"/>
            <a:hueOff val="402718"/>
            <a:satOff val="-32204"/>
            <a:lumOff val="189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Providing free 100% preventative care to all employees</a:t>
          </a:r>
        </a:p>
      </dsp:txBody>
      <dsp:txXfrm>
        <a:off x="8687241" y="804129"/>
        <a:ext cx="2631492" cy="1578895"/>
      </dsp:txXfrm>
    </dsp:sp>
    <dsp:sp modelId="{190D2D2E-163F-4072-A0E7-1583FFF2FB3C}">
      <dsp:nvSpPr>
        <dsp:cNvPr id="0" name=""/>
        <dsp:cNvSpPr/>
      </dsp:nvSpPr>
      <dsp:spPr>
        <a:xfrm>
          <a:off x="1450637" y="2646174"/>
          <a:ext cx="2631492" cy="1578895"/>
        </a:xfrm>
        <a:prstGeom prst="rect">
          <a:avLst/>
        </a:prstGeom>
        <a:solidFill>
          <a:schemeClr val="accent1">
            <a:shade val="80000"/>
            <a:hueOff val="536957"/>
            <a:satOff val="-42939"/>
            <a:lumOff val="252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Providing paid sick leave</a:t>
          </a:r>
          <a:endParaRPr lang="en-US" sz="1900" kern="1200" dirty="0"/>
        </a:p>
      </dsp:txBody>
      <dsp:txXfrm>
        <a:off x="1450637" y="2646174"/>
        <a:ext cx="2631492" cy="1578895"/>
      </dsp:txXfrm>
    </dsp:sp>
    <dsp:sp modelId="{8D4891CB-F10B-4985-816C-B264CA638A9C}">
      <dsp:nvSpPr>
        <dsp:cNvPr id="0" name=""/>
        <dsp:cNvSpPr/>
      </dsp:nvSpPr>
      <dsp:spPr>
        <a:xfrm>
          <a:off x="4345279" y="2646174"/>
          <a:ext cx="2631492" cy="1578895"/>
        </a:xfrm>
        <a:prstGeom prst="rect">
          <a:avLst/>
        </a:prstGeom>
        <a:solidFill>
          <a:schemeClr val="accent1">
            <a:shade val="80000"/>
            <a:hueOff val="671197"/>
            <a:satOff val="-53673"/>
            <a:lumOff val="316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Increasing pay</a:t>
          </a:r>
          <a:endParaRPr lang="en-US" sz="1900" kern="1200" dirty="0"/>
        </a:p>
      </dsp:txBody>
      <dsp:txXfrm>
        <a:off x="4345279" y="2646174"/>
        <a:ext cx="2631492" cy="1578895"/>
      </dsp:txXfrm>
    </dsp:sp>
    <dsp:sp modelId="{7366676F-E12F-47C0-A1C3-F009B3826F0E}">
      <dsp:nvSpPr>
        <dsp:cNvPr id="0" name=""/>
        <dsp:cNvSpPr/>
      </dsp:nvSpPr>
      <dsp:spPr>
        <a:xfrm>
          <a:off x="7239920" y="2646174"/>
          <a:ext cx="2631492" cy="1578895"/>
        </a:xfrm>
        <a:prstGeom prst="rect">
          <a:avLst/>
        </a:prstGeom>
        <a:solidFill>
          <a:schemeClr val="accent1">
            <a:shade val="80000"/>
            <a:hueOff val="805436"/>
            <a:satOff val="-64408"/>
            <a:lumOff val="379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Bonus pay</a:t>
          </a:r>
          <a:endParaRPr lang="en-US" sz="1900" kern="1200" dirty="0"/>
        </a:p>
      </dsp:txBody>
      <dsp:txXfrm>
        <a:off x="7239920" y="2646174"/>
        <a:ext cx="2631492" cy="15788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805A8-35A8-4B1B-99CA-071711C6FCC7}">
      <dsp:nvSpPr>
        <dsp:cNvPr id="0" name=""/>
        <dsp:cNvSpPr/>
      </dsp:nvSpPr>
      <dsp:spPr>
        <a:xfrm>
          <a:off x="0" y="471059"/>
          <a:ext cx="11430000" cy="91494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Despite worker protections and support, employee fear drove high absenteeism from March-May</a:t>
          </a:r>
        </a:p>
      </dsp:txBody>
      <dsp:txXfrm>
        <a:off x="44664" y="515723"/>
        <a:ext cx="11340672" cy="825612"/>
      </dsp:txXfrm>
    </dsp:sp>
    <dsp:sp modelId="{12E47A44-AE0D-4642-B97D-A8020B8953FF}">
      <dsp:nvSpPr>
        <dsp:cNvPr id="0" name=""/>
        <dsp:cNvSpPr/>
      </dsp:nvSpPr>
      <dsp:spPr>
        <a:xfrm>
          <a:off x="0" y="1452239"/>
          <a:ext cx="11430000" cy="914940"/>
        </a:xfrm>
        <a:prstGeom prst="roundRect">
          <a:avLst/>
        </a:prstGeom>
        <a:solidFill>
          <a:schemeClr val="accent1">
            <a:shade val="80000"/>
            <a:hueOff val="268479"/>
            <a:satOff val="-21469"/>
            <a:lumOff val="126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Facilities were forced to slow production</a:t>
          </a:r>
        </a:p>
      </dsp:txBody>
      <dsp:txXfrm>
        <a:off x="44664" y="1496903"/>
        <a:ext cx="11340672" cy="825612"/>
      </dsp:txXfrm>
    </dsp:sp>
    <dsp:sp modelId="{8A30A8BB-7D90-478E-B2C1-ED03C1CCF9A2}">
      <dsp:nvSpPr>
        <dsp:cNvPr id="0" name=""/>
        <dsp:cNvSpPr/>
      </dsp:nvSpPr>
      <dsp:spPr>
        <a:xfrm>
          <a:off x="0" y="2433420"/>
          <a:ext cx="11430000" cy="914940"/>
        </a:xfrm>
        <a:prstGeom prst="roundRect">
          <a:avLst/>
        </a:prstGeom>
        <a:solidFill>
          <a:schemeClr val="accent1">
            <a:shade val="80000"/>
            <a:hueOff val="536957"/>
            <a:satOff val="-42939"/>
            <a:lumOff val="252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To stop spread of virus, some plants were closed for two weeks, others two days, some were unaffected</a:t>
          </a:r>
        </a:p>
      </dsp:txBody>
      <dsp:txXfrm>
        <a:off x="44664" y="2478084"/>
        <a:ext cx="11340672" cy="825612"/>
      </dsp:txXfrm>
    </dsp:sp>
    <dsp:sp modelId="{2A62383F-4DDD-4301-ABA3-66522F88DE4C}">
      <dsp:nvSpPr>
        <dsp:cNvPr id="0" name=""/>
        <dsp:cNvSpPr/>
      </dsp:nvSpPr>
      <dsp:spPr>
        <a:xfrm>
          <a:off x="0" y="3414600"/>
          <a:ext cx="11430000" cy="914940"/>
        </a:xfrm>
        <a:prstGeom prst="roundRect">
          <a:avLst/>
        </a:prstGeom>
        <a:solidFill>
          <a:schemeClr val="accent1">
            <a:shade val="80000"/>
            <a:hueOff val="805436"/>
            <a:satOff val="-64408"/>
            <a:lumOff val="379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Executive Order allowed local health authorities to work with companies, USDA and CDC on reopening plants once worker protections were verified</a:t>
          </a:r>
        </a:p>
      </dsp:txBody>
      <dsp:txXfrm>
        <a:off x="44664" y="3459264"/>
        <a:ext cx="11340672" cy="825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452ED-D6C4-478E-834C-A38BD5F61811}">
      <dsp:nvSpPr>
        <dsp:cNvPr id="0" name=""/>
        <dsp:cNvSpPr/>
      </dsp:nvSpPr>
      <dsp:spPr>
        <a:xfrm>
          <a:off x="0" y="39955"/>
          <a:ext cx="10972800" cy="861602"/>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Robust communication along the supply chain</a:t>
          </a:r>
        </a:p>
      </dsp:txBody>
      <dsp:txXfrm>
        <a:off x="42060" y="82015"/>
        <a:ext cx="10888680" cy="777482"/>
      </dsp:txXfrm>
    </dsp:sp>
    <dsp:sp modelId="{5AC686B4-C1F9-4681-8D01-E536DCF67290}">
      <dsp:nvSpPr>
        <dsp:cNvPr id="0" name=""/>
        <dsp:cNvSpPr/>
      </dsp:nvSpPr>
      <dsp:spPr>
        <a:xfrm>
          <a:off x="0" y="874701"/>
          <a:ext cx="10972800" cy="861602"/>
        </a:xfrm>
        <a:prstGeom prst="roundRect">
          <a:avLst/>
        </a:prstGeom>
        <a:solidFill>
          <a:schemeClr val="accent1">
            <a:shade val="80000"/>
            <a:hueOff val="161087"/>
            <a:satOff val="-12882"/>
            <a:lumOff val="7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Outreach to avoid panic buying, Media, Retail</a:t>
          </a:r>
        </a:p>
      </dsp:txBody>
      <dsp:txXfrm>
        <a:off x="42060" y="916761"/>
        <a:ext cx="10888680" cy="777482"/>
      </dsp:txXfrm>
    </dsp:sp>
    <dsp:sp modelId="{D9FB0224-CD57-4EEE-95F0-B994DF2D8C7B}">
      <dsp:nvSpPr>
        <dsp:cNvPr id="0" name=""/>
        <dsp:cNvSpPr/>
      </dsp:nvSpPr>
      <dsp:spPr>
        <a:xfrm>
          <a:off x="0" y="1747441"/>
          <a:ext cx="10972800" cy="861602"/>
        </a:xfrm>
        <a:prstGeom prst="roundRect">
          <a:avLst/>
        </a:prstGeom>
        <a:solidFill>
          <a:schemeClr val="accent1">
            <a:shade val="80000"/>
            <a:hueOff val="322174"/>
            <a:satOff val="-25763"/>
            <a:lumOff val="15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Outreach to local officials about COVID safety measures in the processing facilities</a:t>
          </a:r>
        </a:p>
      </dsp:txBody>
      <dsp:txXfrm>
        <a:off x="42060" y="1789501"/>
        <a:ext cx="10888680" cy="777482"/>
      </dsp:txXfrm>
    </dsp:sp>
    <dsp:sp modelId="{BA144FE4-BECC-4B31-A23C-491AC8E3D0AC}">
      <dsp:nvSpPr>
        <dsp:cNvPr id="0" name=""/>
        <dsp:cNvSpPr/>
      </dsp:nvSpPr>
      <dsp:spPr>
        <a:xfrm>
          <a:off x="0" y="2620181"/>
          <a:ext cx="10972800" cy="861602"/>
        </a:xfrm>
        <a:prstGeom prst="roundRect">
          <a:avLst/>
        </a:prstGeom>
        <a:solidFill>
          <a:schemeClr val="accent1">
            <a:shade val="80000"/>
            <a:hueOff val="483262"/>
            <a:satOff val="-38645"/>
            <a:lumOff val="227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Workforce communications about how to stop the spread in communities</a:t>
          </a:r>
        </a:p>
      </dsp:txBody>
      <dsp:txXfrm>
        <a:off x="42060" y="2662241"/>
        <a:ext cx="10888680" cy="777482"/>
      </dsp:txXfrm>
    </dsp:sp>
    <dsp:sp modelId="{D46F99EE-4885-40D6-AFFE-9BACB42FF96E}">
      <dsp:nvSpPr>
        <dsp:cNvPr id="0" name=""/>
        <dsp:cNvSpPr/>
      </dsp:nvSpPr>
      <dsp:spPr>
        <a:xfrm>
          <a:off x="0" y="3492921"/>
          <a:ext cx="10972800" cy="861602"/>
        </a:xfrm>
        <a:prstGeom prst="roundRect">
          <a:avLst/>
        </a:prstGeom>
        <a:solidFill>
          <a:schemeClr val="accent1">
            <a:shade val="80000"/>
            <a:hueOff val="644349"/>
            <a:satOff val="-51526"/>
            <a:lumOff val="303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Testing protocols need to be robust and consistent, not one and done</a:t>
          </a:r>
        </a:p>
      </dsp:txBody>
      <dsp:txXfrm>
        <a:off x="42060" y="3534981"/>
        <a:ext cx="10888680" cy="777482"/>
      </dsp:txXfrm>
    </dsp:sp>
    <dsp:sp modelId="{E51D99C3-5144-4B34-8988-FB1CFCFFBB0C}">
      <dsp:nvSpPr>
        <dsp:cNvPr id="0" name=""/>
        <dsp:cNvSpPr/>
      </dsp:nvSpPr>
      <dsp:spPr>
        <a:xfrm>
          <a:off x="0" y="4365660"/>
          <a:ext cx="10972800" cy="861602"/>
        </a:xfrm>
        <a:prstGeom prst="roundRect">
          <a:avLst/>
        </a:prstGeom>
        <a:solidFill>
          <a:schemeClr val="accent1">
            <a:shade val="80000"/>
            <a:hueOff val="805436"/>
            <a:satOff val="-64408"/>
            <a:lumOff val="379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The consumer showed us that they were willing to change the way they shopped</a:t>
          </a:r>
          <a:endParaRPr lang="en-US" sz="2800" kern="1200" dirty="0"/>
        </a:p>
      </dsp:txBody>
      <dsp:txXfrm>
        <a:off x="42060" y="4407720"/>
        <a:ext cx="10888680" cy="777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452ED-D6C4-478E-834C-A38BD5F61811}">
      <dsp:nvSpPr>
        <dsp:cNvPr id="0" name=""/>
        <dsp:cNvSpPr/>
      </dsp:nvSpPr>
      <dsp:spPr>
        <a:xfrm>
          <a:off x="0" y="488137"/>
          <a:ext cx="10972800" cy="129285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Automation, sanitization and ventilation systems</a:t>
          </a:r>
        </a:p>
        <a:p>
          <a:pPr marL="0" lvl="0" indent="0" algn="l" defTabSz="1244600">
            <a:lnSpc>
              <a:spcPct val="90000"/>
            </a:lnSpc>
            <a:spcBef>
              <a:spcPct val="0"/>
            </a:spcBef>
            <a:spcAft>
              <a:spcPct val="35000"/>
            </a:spcAft>
            <a:buNone/>
          </a:pPr>
          <a:r>
            <a:rPr lang="en-US" sz="2800" kern="1200" dirty="0"/>
            <a:t>New plant configuration?</a:t>
          </a:r>
        </a:p>
      </dsp:txBody>
      <dsp:txXfrm>
        <a:off x="63112" y="551249"/>
        <a:ext cx="10846576" cy="1166626"/>
      </dsp:txXfrm>
    </dsp:sp>
    <dsp:sp modelId="{5AC686B4-C1F9-4681-8D01-E536DCF67290}">
      <dsp:nvSpPr>
        <dsp:cNvPr id="0" name=""/>
        <dsp:cNvSpPr/>
      </dsp:nvSpPr>
      <dsp:spPr>
        <a:xfrm>
          <a:off x="0" y="1968187"/>
          <a:ext cx="10972800" cy="1292850"/>
        </a:xfrm>
        <a:prstGeom prst="roundRect">
          <a:avLst/>
        </a:prstGeom>
        <a:solidFill>
          <a:schemeClr val="accent1">
            <a:shade val="80000"/>
            <a:hueOff val="402718"/>
            <a:satOff val="-32204"/>
            <a:lumOff val="189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Labor for live production and plants</a:t>
          </a:r>
        </a:p>
      </dsp:txBody>
      <dsp:txXfrm>
        <a:off x="63112" y="2031299"/>
        <a:ext cx="10846576" cy="1166626"/>
      </dsp:txXfrm>
    </dsp:sp>
    <dsp:sp modelId="{FC4BC8B0-A372-4500-93BF-8E2388CAC579}">
      <dsp:nvSpPr>
        <dsp:cNvPr id="0" name=""/>
        <dsp:cNvSpPr/>
      </dsp:nvSpPr>
      <dsp:spPr>
        <a:xfrm>
          <a:off x="0" y="3448237"/>
          <a:ext cx="10972800" cy="1292850"/>
        </a:xfrm>
        <a:prstGeom prst="roundRect">
          <a:avLst/>
        </a:prstGeom>
        <a:solidFill>
          <a:schemeClr val="accent1">
            <a:shade val="80000"/>
            <a:hueOff val="805436"/>
            <a:satOff val="-64408"/>
            <a:lumOff val="379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Alt Protein – do we compete or participate?</a:t>
          </a:r>
        </a:p>
      </dsp:txBody>
      <dsp:txXfrm>
        <a:off x="63112" y="3511349"/>
        <a:ext cx="1084657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28ADF-975E-4C63-9688-E5D25DA4E050}"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76289-4B58-46FC-A6AB-5E185474C5AE}" type="slidenum">
              <a:rPr lang="en-US" smtClean="0"/>
              <a:t>‹#›</a:t>
            </a:fld>
            <a:endParaRPr lang="en-US"/>
          </a:p>
        </p:txBody>
      </p:sp>
    </p:spTree>
    <p:extLst>
      <p:ext uri="{BB962C8B-B14F-4D97-AF65-F5344CB8AC3E}">
        <p14:creationId xmlns:p14="http://schemas.microsoft.com/office/powerpoint/2010/main" val="295068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76289-4B58-46FC-A6AB-5E185474C5AE}" type="slidenum">
              <a:rPr lang="en-US" smtClean="0"/>
              <a:t>1</a:t>
            </a:fld>
            <a:endParaRPr lang="en-US"/>
          </a:p>
        </p:txBody>
      </p:sp>
    </p:spTree>
    <p:extLst>
      <p:ext uri="{BB962C8B-B14F-4D97-AF65-F5344CB8AC3E}">
        <p14:creationId xmlns:p14="http://schemas.microsoft.com/office/powerpoint/2010/main" val="340035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Tyson Foods has invested $500 m over the past 3 years </a:t>
            </a:r>
            <a:r>
              <a:rPr lang="en-US" b="0" i="0" dirty="0">
                <a:solidFill>
                  <a:srgbClr val="555555"/>
                </a:solidFill>
                <a:effectLst/>
                <a:latin typeface="Roboto"/>
              </a:rPr>
              <a:t>technology innovations over the past three years, including the Tyson Manufacturing Automation Center (TMAC) in downtown Springdale</a:t>
            </a:r>
          </a:p>
          <a:p>
            <a:endParaRPr lang="en-US" b="0" i="0" dirty="0">
              <a:solidFill>
                <a:srgbClr val="555555"/>
              </a:solidFill>
              <a:effectLst/>
              <a:latin typeface="Roboto"/>
            </a:endParaRPr>
          </a:p>
          <a:p>
            <a:r>
              <a:rPr lang="en-US" b="0" i="0" dirty="0">
                <a:solidFill>
                  <a:srgbClr val="555555"/>
                </a:solidFill>
                <a:effectLst/>
                <a:latin typeface="Roboto"/>
              </a:rPr>
              <a:t>Media reports of illness at packing plants</a:t>
            </a:r>
          </a:p>
          <a:p>
            <a:endParaRPr lang="en-US" b="0" i="0" dirty="0">
              <a:solidFill>
                <a:srgbClr val="555555"/>
              </a:solidFill>
              <a:effectLst/>
              <a:latin typeface="Roboto"/>
            </a:endParaRPr>
          </a:p>
          <a:p>
            <a:r>
              <a:rPr lang="en-US" b="0" i="0" dirty="0">
                <a:solidFill>
                  <a:srgbClr val="555555"/>
                </a:solidFill>
                <a:effectLst/>
                <a:latin typeface="Roboto"/>
              </a:rPr>
              <a:t>New administration </a:t>
            </a:r>
            <a:endParaRPr lang="en-US" dirty="0"/>
          </a:p>
        </p:txBody>
      </p:sp>
      <p:sp>
        <p:nvSpPr>
          <p:cNvPr id="4" name="Slide Number Placeholder 3"/>
          <p:cNvSpPr>
            <a:spLocks noGrp="1"/>
          </p:cNvSpPr>
          <p:nvPr>
            <p:ph type="sldNum" sz="quarter" idx="5"/>
          </p:nvPr>
        </p:nvSpPr>
        <p:spPr/>
        <p:txBody>
          <a:bodyPr/>
          <a:lstStyle/>
          <a:p>
            <a:fld id="{0C976289-4B58-46FC-A6AB-5E185474C5AE}" type="slidenum">
              <a:rPr lang="en-US" smtClean="0"/>
              <a:t>16</a:t>
            </a:fld>
            <a:endParaRPr lang="en-US"/>
          </a:p>
        </p:txBody>
      </p:sp>
    </p:spTree>
    <p:extLst>
      <p:ext uri="{BB962C8B-B14F-4D97-AF65-F5344CB8AC3E}">
        <p14:creationId xmlns:p14="http://schemas.microsoft.com/office/powerpoint/2010/main" val="350081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Groups worked with FSIS at USDA on labeling and packaging flexibility. </a:t>
            </a:r>
          </a:p>
          <a:p>
            <a:r>
              <a:rPr lang="en-US" dirty="0"/>
              <a:t>It took some time to change production lines from foodservice to retail. Pork Belly example.</a:t>
            </a:r>
          </a:p>
          <a:p>
            <a:r>
              <a:rPr lang="en-US" dirty="0"/>
              <a:t>All of this happened basically in one day </a:t>
            </a:r>
          </a:p>
        </p:txBody>
      </p:sp>
      <p:sp>
        <p:nvSpPr>
          <p:cNvPr id="4" name="Slide Number Placeholder 3"/>
          <p:cNvSpPr>
            <a:spLocks noGrp="1"/>
          </p:cNvSpPr>
          <p:nvPr>
            <p:ph type="sldNum" sz="quarter" idx="5"/>
          </p:nvPr>
        </p:nvSpPr>
        <p:spPr/>
        <p:txBody>
          <a:bodyPr/>
          <a:lstStyle/>
          <a:p>
            <a:fld id="{185C07F2-BDFB-4EE9-A0B5-45C9015DFF64}" type="slidenum">
              <a:rPr lang="en-US" smtClean="0"/>
              <a:t>5</a:t>
            </a:fld>
            <a:endParaRPr lang="en-US"/>
          </a:p>
        </p:txBody>
      </p:sp>
    </p:spTree>
    <p:extLst>
      <p:ext uri="{BB962C8B-B14F-4D97-AF65-F5344CB8AC3E}">
        <p14:creationId xmlns:p14="http://schemas.microsoft.com/office/powerpoint/2010/main" val="3476569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 illness caused packers to run at 55% capacity</a:t>
            </a:r>
          </a:p>
          <a:p>
            <a:r>
              <a:rPr lang="en-US" dirty="0"/>
              <a:t>Moved workers from the cut floor to the kill floor</a:t>
            </a:r>
          </a:p>
          <a:p>
            <a:r>
              <a:rPr lang="en-US" dirty="0"/>
              <a:t>Packers spent hundreds of millions, billions of dollars to retro fit plants</a:t>
            </a:r>
          </a:p>
          <a:p>
            <a:r>
              <a:rPr lang="en-US" dirty="0"/>
              <a:t>Grocery stores were empty, and barns were full and the public didn’t understand why</a:t>
            </a:r>
          </a:p>
        </p:txBody>
      </p:sp>
      <p:sp>
        <p:nvSpPr>
          <p:cNvPr id="4" name="Slide Number Placeholder 3"/>
          <p:cNvSpPr>
            <a:spLocks noGrp="1"/>
          </p:cNvSpPr>
          <p:nvPr>
            <p:ph type="sldNum" sz="quarter" idx="5"/>
          </p:nvPr>
        </p:nvSpPr>
        <p:spPr/>
        <p:txBody>
          <a:bodyPr/>
          <a:lstStyle/>
          <a:p>
            <a:fld id="{C4EAFBD0-4534-4F68-AF5D-D1C21C00BA15}" type="slidenum">
              <a:rPr lang="en-US" smtClean="0"/>
              <a:t>6</a:t>
            </a:fld>
            <a:endParaRPr lang="en-US"/>
          </a:p>
        </p:txBody>
      </p:sp>
    </p:spTree>
    <p:extLst>
      <p:ext uri="{BB962C8B-B14F-4D97-AF65-F5344CB8AC3E}">
        <p14:creationId xmlns:p14="http://schemas.microsoft.com/office/powerpoint/2010/main" val="2456273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Protections include engineering changes to facilities and administrative measures like staggering shifts and educating employees on </a:t>
            </a:r>
            <a:r>
              <a:rPr lang="en-US" dirty="0" err="1"/>
              <a:t>COVID</a:t>
            </a:r>
            <a:r>
              <a:rPr lang="en-US" dirty="0"/>
              <a:t> best practices.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82C0A-D651-4AB4-AA7F-E360E0272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3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PPE, Dividers, extra sanitization</a:t>
            </a:r>
          </a:p>
          <a:p>
            <a:endParaRPr lang="en-US" dirty="0"/>
          </a:p>
        </p:txBody>
      </p:sp>
      <p:sp>
        <p:nvSpPr>
          <p:cNvPr id="4" name="Slide Number Placeholder 3"/>
          <p:cNvSpPr>
            <a:spLocks noGrp="1"/>
          </p:cNvSpPr>
          <p:nvPr>
            <p:ph type="sldNum" sz="quarter" idx="5"/>
          </p:nvPr>
        </p:nvSpPr>
        <p:spPr/>
        <p:txBody>
          <a:bodyPr/>
          <a:lstStyle/>
          <a:p>
            <a:fld id="{0C976289-4B58-46FC-A6AB-5E185474C5AE}" type="slidenum">
              <a:rPr lang="en-US" smtClean="0"/>
              <a:t>8</a:t>
            </a:fld>
            <a:endParaRPr lang="en-US"/>
          </a:p>
        </p:txBody>
      </p:sp>
    </p:spTree>
    <p:extLst>
      <p:ext uri="{BB962C8B-B14F-4D97-AF65-F5344CB8AC3E}">
        <p14:creationId xmlns:p14="http://schemas.microsoft.com/office/powerpoint/2010/main" val="289804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Administrative support for workers.</a:t>
            </a:r>
          </a:p>
        </p:txBody>
      </p:sp>
      <p:sp>
        <p:nvSpPr>
          <p:cNvPr id="4" name="Slide Number Placeholder 3"/>
          <p:cNvSpPr>
            <a:spLocks noGrp="1"/>
          </p:cNvSpPr>
          <p:nvPr>
            <p:ph type="sldNum" sz="quarter" idx="5"/>
          </p:nvPr>
        </p:nvSpPr>
        <p:spPr/>
        <p:txBody>
          <a:bodyPr/>
          <a:lstStyle/>
          <a:p>
            <a:fld id="{C4EAFBD0-4534-4F68-AF5D-D1C21C00BA15}" type="slidenum">
              <a:rPr lang="en-US" smtClean="0"/>
              <a:t>9</a:t>
            </a:fld>
            <a:endParaRPr lang="en-US"/>
          </a:p>
        </p:txBody>
      </p:sp>
    </p:spTree>
    <p:extLst>
      <p:ext uri="{BB962C8B-B14F-4D97-AF65-F5344CB8AC3E}">
        <p14:creationId xmlns:p14="http://schemas.microsoft.com/office/powerpoint/2010/main" val="2099898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COVID disruptions came at a bad time for the producers.  Peak demand for beef and pork is between Memorial Day and Labor Day so meat production and livestock demand is typically strongest leading into the Summer, but COVID impacted packing plants in April and May when demand for cattle (and hogs) would normally be at seasonal high.   Many hog producers were forced to euthanized. </a:t>
            </a:r>
          </a:p>
          <a:p>
            <a:endParaRPr lang="en-US" dirty="0"/>
          </a:p>
        </p:txBody>
      </p:sp>
      <p:sp>
        <p:nvSpPr>
          <p:cNvPr id="4" name="Slide Number Placeholder 3"/>
          <p:cNvSpPr>
            <a:spLocks noGrp="1"/>
          </p:cNvSpPr>
          <p:nvPr>
            <p:ph type="sldNum" sz="quarter" idx="5"/>
          </p:nvPr>
        </p:nvSpPr>
        <p:spPr/>
        <p:txBody>
          <a:bodyPr/>
          <a:lstStyle/>
          <a:p>
            <a:fld id="{C4EAFBD0-4534-4F68-AF5D-D1C21C00BA15}" type="slidenum">
              <a:rPr lang="en-US" smtClean="0"/>
              <a:t>11</a:t>
            </a:fld>
            <a:endParaRPr lang="en-US"/>
          </a:p>
        </p:txBody>
      </p:sp>
    </p:spTree>
    <p:extLst>
      <p:ext uri="{BB962C8B-B14F-4D97-AF65-F5344CB8AC3E}">
        <p14:creationId xmlns:p14="http://schemas.microsoft.com/office/powerpoint/2010/main" val="360156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Cases vs. Meat and Poultry plant cases per 100,000 per day</a:t>
            </a:r>
          </a:p>
          <a:p>
            <a:r>
              <a:rPr lang="en-US" dirty="0"/>
              <a:t>We are doing a good job.</a:t>
            </a:r>
          </a:p>
          <a:p>
            <a:r>
              <a:rPr lang="en-US" dirty="0"/>
              <a:t>The latest data was from November.  </a:t>
            </a:r>
          </a:p>
        </p:txBody>
      </p:sp>
      <p:sp>
        <p:nvSpPr>
          <p:cNvPr id="4" name="Slide Number Placeholder 3"/>
          <p:cNvSpPr>
            <a:spLocks noGrp="1"/>
          </p:cNvSpPr>
          <p:nvPr>
            <p:ph type="sldNum" sz="quarter" idx="5"/>
          </p:nvPr>
        </p:nvSpPr>
        <p:spPr/>
        <p:txBody>
          <a:bodyPr/>
          <a:lstStyle/>
          <a:p>
            <a:fld id="{0C976289-4B58-46FC-A6AB-5E185474C5AE}" type="slidenum">
              <a:rPr lang="en-US" smtClean="0"/>
              <a:t>13</a:t>
            </a:fld>
            <a:endParaRPr lang="en-US"/>
          </a:p>
        </p:txBody>
      </p:sp>
    </p:spTree>
    <p:extLst>
      <p:ext uri="{BB962C8B-B14F-4D97-AF65-F5344CB8AC3E}">
        <p14:creationId xmlns:p14="http://schemas.microsoft.com/office/powerpoint/2010/main" val="480755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76289-4B58-46FC-A6AB-5E185474C5AE}" type="slidenum">
              <a:rPr lang="en-US" smtClean="0"/>
              <a:t>14</a:t>
            </a:fld>
            <a:endParaRPr lang="en-US"/>
          </a:p>
        </p:txBody>
      </p:sp>
    </p:spTree>
    <p:extLst>
      <p:ext uri="{BB962C8B-B14F-4D97-AF65-F5344CB8AC3E}">
        <p14:creationId xmlns:p14="http://schemas.microsoft.com/office/powerpoint/2010/main" val="1414288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637D-0E87-9E4C-A50E-698936E441D3}"/>
              </a:ext>
            </a:extLst>
          </p:cNvPr>
          <p:cNvSpPr>
            <a:spLocks noGrp="1"/>
          </p:cNvSpPr>
          <p:nvPr>
            <p:ph type="title"/>
          </p:nvPr>
        </p:nvSpPr>
        <p:spPr>
          <a:xfrm>
            <a:off x="304800" y="2404671"/>
            <a:ext cx="6888480" cy="1485275"/>
          </a:xfrm>
          <a:prstGeom prst="rect">
            <a:avLst/>
          </a:prstGeom>
        </p:spPr>
        <p:txBody>
          <a:bodyPr/>
          <a:lstStyle>
            <a:lvl1pPr>
              <a:defRPr sz="4800" b="1" i="0">
                <a:latin typeface="+mj-lt"/>
              </a:defRPr>
            </a:lvl1pPr>
          </a:lstStyle>
          <a:p>
            <a:r>
              <a:rPr lang="en-US"/>
              <a:t>Click to edit Master title style</a:t>
            </a:r>
            <a:endParaRPr lang="en-US" dirty="0"/>
          </a:p>
        </p:txBody>
      </p:sp>
      <p:pic>
        <p:nvPicPr>
          <p:cNvPr id="6" name="Picture 5" descr="Blue Crystal Background">
            <a:extLst>
              <a:ext uri="{FF2B5EF4-FFF2-40B4-BE49-F238E27FC236}">
                <a16:creationId xmlns:a16="http://schemas.microsoft.com/office/drawing/2014/main" id="{372EDFDE-A849-514B-B018-47AB60CDD81D}"/>
              </a:ext>
            </a:extLst>
          </p:cNvPr>
          <p:cNvPicPr>
            <a:picLocks noChangeAspect="1"/>
          </p:cNvPicPr>
          <p:nvPr/>
        </p:nvPicPr>
        <p:blipFill rotWithShape="1">
          <a:blip r:embed="rId2"/>
          <a:srcRect l="60332" t="11598" r="-47" b="4067"/>
          <a:stretch/>
        </p:blipFill>
        <p:spPr>
          <a:xfrm>
            <a:off x="7353300" y="0"/>
            <a:ext cx="4844432" cy="6858000"/>
          </a:xfrm>
          <a:prstGeom prst="rect">
            <a:avLst/>
          </a:prstGeom>
        </p:spPr>
      </p:pic>
      <p:sp>
        <p:nvSpPr>
          <p:cNvPr id="11" name="TextBox 10">
            <a:extLst>
              <a:ext uri="{FF2B5EF4-FFF2-40B4-BE49-F238E27FC236}">
                <a16:creationId xmlns:a16="http://schemas.microsoft.com/office/drawing/2014/main" id="{6264E72F-D2E6-0741-80ED-B594FDD76D1A}"/>
              </a:ext>
            </a:extLst>
          </p:cNvPr>
          <p:cNvSpPr txBox="1"/>
          <p:nvPr/>
        </p:nvSpPr>
        <p:spPr>
          <a:xfrm>
            <a:off x="304800" y="381000"/>
            <a:ext cx="3048000" cy="307777"/>
          </a:xfrm>
          <a:prstGeom prst="rect">
            <a:avLst/>
          </a:prstGeom>
          <a:noFill/>
        </p:spPr>
        <p:txBody>
          <a:bodyPr wrap="square" rtlCol="0">
            <a:spAutoFit/>
          </a:bodyPr>
          <a:lstStyle/>
          <a:p>
            <a:r>
              <a:rPr lang="en-US" sz="1400" b="1" i="0" dirty="0">
                <a:solidFill>
                  <a:schemeClr val="bg2">
                    <a:lumMod val="50000"/>
                  </a:schemeClr>
                </a:solidFill>
                <a:latin typeface="Verdana Pro" panose="020B0604030504040204" pitchFamily="34" charset="0"/>
              </a:rPr>
              <a:t>BUILD TRUST / ADD VALUE</a:t>
            </a:r>
          </a:p>
        </p:txBody>
      </p:sp>
      <p:sp>
        <p:nvSpPr>
          <p:cNvPr id="12" name="Subtitle 2">
            <a:extLst>
              <a:ext uri="{FF2B5EF4-FFF2-40B4-BE49-F238E27FC236}">
                <a16:creationId xmlns:a16="http://schemas.microsoft.com/office/drawing/2014/main" id="{30254E14-2231-6E4C-BEE2-27F06A1AF994}"/>
              </a:ext>
            </a:extLst>
          </p:cNvPr>
          <p:cNvSpPr>
            <a:spLocks noGrp="1"/>
          </p:cNvSpPr>
          <p:nvPr>
            <p:ph type="subTitle" idx="1" hasCustomPrompt="1"/>
          </p:nvPr>
        </p:nvSpPr>
        <p:spPr>
          <a:xfrm>
            <a:off x="304800" y="5029200"/>
            <a:ext cx="5791200" cy="731520"/>
          </a:xfrm>
          <a:prstGeom prst="rect">
            <a:avLst/>
          </a:prstGeom>
        </p:spPr>
        <p:txBody>
          <a:bodyPr>
            <a:noAutofit/>
          </a:bodyPr>
          <a:lstStyle>
            <a:lvl1pPr marL="0" indent="0" algn="l">
              <a:buNone/>
              <a:defRPr sz="1800" b="0" i="0">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ID</a:t>
            </a:r>
          </a:p>
        </p:txBody>
      </p:sp>
      <p:pic>
        <p:nvPicPr>
          <p:cNvPr id="14" name="Picture 13">
            <a:extLst>
              <a:ext uri="{FF2B5EF4-FFF2-40B4-BE49-F238E27FC236}">
                <a16:creationId xmlns:a16="http://schemas.microsoft.com/office/drawing/2014/main" id="{38A58FB1-E574-7D43-8FEF-980551A4EEDF}"/>
              </a:ext>
            </a:extLst>
          </p:cNvPr>
          <p:cNvPicPr>
            <a:picLocks noChangeAspect="1"/>
          </p:cNvPicPr>
          <p:nvPr/>
        </p:nvPicPr>
        <p:blipFill rotWithShape="1">
          <a:blip r:embed="rId3"/>
          <a:srcRect l="25142" t="28524" r="23916" b="37062"/>
          <a:stretch/>
        </p:blipFill>
        <p:spPr>
          <a:xfrm>
            <a:off x="7770349" y="2131515"/>
            <a:ext cx="3961783" cy="2068077"/>
          </a:xfrm>
          <a:prstGeom prst="rect">
            <a:avLst/>
          </a:prstGeom>
        </p:spPr>
      </p:pic>
      <p:sp>
        <p:nvSpPr>
          <p:cNvPr id="8" name="Text Placeholder 4">
            <a:extLst>
              <a:ext uri="{FF2B5EF4-FFF2-40B4-BE49-F238E27FC236}">
                <a16:creationId xmlns:a16="http://schemas.microsoft.com/office/drawing/2014/main" id="{D166B5E5-1E73-A045-9D04-7B33F460AE8C}"/>
              </a:ext>
            </a:extLst>
          </p:cNvPr>
          <p:cNvSpPr>
            <a:spLocks noGrp="1"/>
          </p:cNvSpPr>
          <p:nvPr>
            <p:ph type="body" sz="quarter" idx="13" hasCustomPrompt="1"/>
          </p:nvPr>
        </p:nvSpPr>
        <p:spPr>
          <a:xfrm>
            <a:off x="304800" y="6090670"/>
            <a:ext cx="5676900" cy="332399"/>
          </a:xfrm>
          <a:prstGeom prst="rect">
            <a:avLst/>
          </a:prstGeom>
        </p:spPr>
        <p:txBody>
          <a:bodyPr wrap="square" lIns="91440" tIns="45720" rIns="91440" bIns="45720">
            <a:noAutofit/>
          </a:bodyPr>
          <a:lstStyle>
            <a:lvl1pPr marL="0" indent="0">
              <a:buFontTx/>
              <a:buNone/>
              <a:defRPr sz="1400" b="0" i="0" cap="all" baseline="0">
                <a:latin typeface="Verdana Pro" panose="020B0604030504040204" pitchFamily="34" charset="0"/>
                <a:ea typeface="Verdana" panose="020B0604030504040204" pitchFamily="34" charset="0"/>
                <a:cs typeface="Verdana" panose="020B0604030504040204" pitchFamily="34" charset="0"/>
              </a:defRPr>
            </a:lvl1pPr>
            <a:lvl2pPr marL="609600" indent="0">
              <a:buFontTx/>
              <a:buNone/>
              <a:defRPr/>
            </a:lvl2pPr>
            <a:lvl3pPr marL="1219200" indent="0">
              <a:buFontTx/>
              <a:buNone/>
              <a:defRPr/>
            </a:lvl3pPr>
            <a:lvl4pPr marL="1828800" indent="0">
              <a:buFontTx/>
              <a:buNone/>
              <a:defRPr/>
            </a:lvl4pPr>
            <a:lvl5pPr marL="2438400" indent="0">
              <a:buFontTx/>
              <a:buNone/>
              <a:defRPr/>
            </a:lvl5pPr>
          </a:lstStyle>
          <a:p>
            <a:pPr lvl="0"/>
            <a:r>
              <a:rPr lang="en-US" dirty="0"/>
              <a:t>Date of presentation</a:t>
            </a:r>
          </a:p>
        </p:txBody>
      </p:sp>
    </p:spTree>
    <p:extLst>
      <p:ext uri="{BB962C8B-B14F-4D97-AF65-F5344CB8AC3E}">
        <p14:creationId xmlns:p14="http://schemas.microsoft.com/office/powerpoint/2010/main" val="177193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s w/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69F3-E987-EC46-8D25-D2807BB71132}"/>
              </a:ext>
            </a:extLst>
          </p:cNvPr>
          <p:cNvSpPr>
            <a:spLocks noGrp="1"/>
          </p:cNvSpPr>
          <p:nvPr>
            <p:ph type="title"/>
          </p:nvPr>
        </p:nvSpPr>
        <p:spPr>
          <a:xfrm>
            <a:off x="304800" y="381000"/>
            <a:ext cx="11506200" cy="615696"/>
          </a:xfrm>
          <a:prstGeom prst="rect">
            <a:avLst/>
          </a:prstGeom>
        </p:spPr>
        <p:txBody>
          <a:bodyPr/>
          <a:lstStyle>
            <a:lvl1pPr>
              <a:defRPr>
                <a:latin typeface="+mj-lt"/>
              </a:defRPr>
            </a:lvl1pPr>
          </a:lstStyle>
          <a:p>
            <a:r>
              <a:rPr lang="en-US"/>
              <a:t>Click to edit Master title style</a:t>
            </a:r>
            <a:endParaRPr lang="en-US" dirty="0"/>
          </a:p>
        </p:txBody>
      </p:sp>
      <p:grpSp>
        <p:nvGrpSpPr>
          <p:cNvPr id="22" name="Group 21">
            <a:extLst>
              <a:ext uri="{FF2B5EF4-FFF2-40B4-BE49-F238E27FC236}">
                <a16:creationId xmlns:a16="http://schemas.microsoft.com/office/drawing/2014/main" id="{14080F62-22D8-D645-9841-9D6EE26D1317}"/>
              </a:ext>
            </a:extLst>
          </p:cNvPr>
          <p:cNvGrpSpPr/>
          <p:nvPr/>
        </p:nvGrpSpPr>
        <p:grpSpPr>
          <a:xfrm>
            <a:off x="0" y="6286500"/>
            <a:ext cx="12192002" cy="571500"/>
            <a:chOff x="0" y="6286500"/>
            <a:chExt cx="12192002" cy="571500"/>
          </a:xfrm>
        </p:grpSpPr>
        <p:pic>
          <p:nvPicPr>
            <p:cNvPr id="23" name="Picture 22" descr="Branding Bar">
              <a:extLst>
                <a:ext uri="{FF2B5EF4-FFF2-40B4-BE49-F238E27FC236}">
                  <a16:creationId xmlns:a16="http://schemas.microsoft.com/office/drawing/2014/main" id="{28AAFC89-DFC4-8E4B-B401-D54FFC8A9F7C}"/>
                </a:ext>
              </a:extLst>
            </p:cNvPr>
            <p:cNvPicPr>
              <a:picLocks noChangeAspect="1"/>
            </p:cNvPicPr>
            <p:nvPr/>
          </p:nvPicPr>
          <p:blipFill rotWithShape="1">
            <a:blip r:embed="rId2"/>
            <a:srcRect t="36930" b="56039"/>
            <a:stretch/>
          </p:blipFill>
          <p:spPr>
            <a:xfrm>
              <a:off x="0" y="6286500"/>
              <a:ext cx="12192002" cy="571500"/>
            </a:xfrm>
            <a:prstGeom prst="rect">
              <a:avLst/>
            </a:prstGeom>
          </p:spPr>
        </p:pic>
        <p:pic>
          <p:nvPicPr>
            <p:cNvPr id="24" name="Picture 23" descr="A close up of a logo&#10;&#10;Description automatically generated">
              <a:extLst>
                <a:ext uri="{FF2B5EF4-FFF2-40B4-BE49-F238E27FC236}">
                  <a16:creationId xmlns:a16="http://schemas.microsoft.com/office/drawing/2014/main" id="{F33BA8C2-20B9-DA40-B244-817350F8B634}"/>
                </a:ext>
              </a:extLst>
            </p:cNvPr>
            <p:cNvPicPr>
              <a:picLocks noChangeAspect="1"/>
            </p:cNvPicPr>
            <p:nvPr/>
          </p:nvPicPr>
          <p:blipFill>
            <a:blip r:embed="rId3"/>
            <a:stretch>
              <a:fillRect/>
            </a:stretch>
          </p:blipFill>
          <p:spPr>
            <a:xfrm>
              <a:off x="11075493" y="6303156"/>
              <a:ext cx="962804" cy="451718"/>
            </a:xfrm>
            <a:prstGeom prst="rect">
              <a:avLst/>
            </a:prstGeom>
          </p:spPr>
        </p:pic>
      </p:grpSp>
      <p:sp>
        <p:nvSpPr>
          <p:cNvPr id="7" name="Text Placeholder 2">
            <a:extLst>
              <a:ext uri="{FF2B5EF4-FFF2-40B4-BE49-F238E27FC236}">
                <a16:creationId xmlns:a16="http://schemas.microsoft.com/office/drawing/2014/main" id="{09270C37-D92E-054E-92A4-D50673877CF1}"/>
              </a:ext>
            </a:extLst>
          </p:cNvPr>
          <p:cNvSpPr>
            <a:spLocks noGrp="1"/>
          </p:cNvSpPr>
          <p:nvPr>
            <p:ph type="body" sz="quarter" idx="12" hasCustomPrompt="1"/>
          </p:nvPr>
        </p:nvSpPr>
        <p:spPr>
          <a:xfrm>
            <a:off x="304800" y="6083174"/>
            <a:ext cx="11582400" cy="110800"/>
          </a:xfrm>
          <a:prstGeom prst="rect">
            <a:avLst/>
          </a:prstGeom>
        </p:spPr>
        <p:txBody>
          <a:bodyPr wrap="square" lIns="91440" tIns="0" rIns="91440" bIns="0" anchor="b" anchorCtr="0">
            <a:spAutoFit/>
          </a:bodyPr>
          <a:lstStyle>
            <a:lvl1pPr marL="0" indent="0">
              <a:buFontTx/>
              <a:buNone/>
              <a:defRPr sz="800" b="0" i="0">
                <a:latin typeface="Verdana Pro" panose="020B0604030504040204" pitchFamily="34" charset="0"/>
                <a:ea typeface="Verdana" panose="020B0604030504040204" pitchFamily="34" charset="0"/>
                <a:cs typeface="Verdana" panose="020B0604030504040204" pitchFamily="34" charset="0"/>
              </a:defRPr>
            </a:lvl1pPr>
            <a:lvl2pPr marL="609600" indent="0">
              <a:buFontTx/>
              <a:buNone/>
              <a:defRPr sz="1000" b="0" i="1">
                <a:latin typeface="Verdana" panose="020B0604030504040204" pitchFamily="34" charset="0"/>
                <a:ea typeface="Verdana" panose="020B0604030504040204" pitchFamily="34" charset="0"/>
                <a:cs typeface="Verdana" panose="020B0604030504040204" pitchFamily="34" charset="0"/>
              </a:defRPr>
            </a:lvl2pPr>
            <a:lvl3pPr marL="1219200" indent="0">
              <a:buFontTx/>
              <a:buNone/>
              <a:defRPr sz="1000" b="0" i="1">
                <a:latin typeface="Verdana" panose="020B0604030504040204" pitchFamily="34" charset="0"/>
                <a:ea typeface="Verdana" panose="020B0604030504040204" pitchFamily="34" charset="0"/>
                <a:cs typeface="Verdana" panose="020B0604030504040204" pitchFamily="34" charset="0"/>
              </a:defRPr>
            </a:lvl3pPr>
            <a:lvl4pPr marL="1828800" indent="0">
              <a:buFontTx/>
              <a:buNone/>
              <a:defRPr sz="1000" b="0" i="1">
                <a:latin typeface="Verdana" panose="020B0604030504040204" pitchFamily="34" charset="0"/>
                <a:ea typeface="Verdana" panose="020B0604030504040204" pitchFamily="34" charset="0"/>
                <a:cs typeface="Verdana" panose="020B0604030504040204" pitchFamily="34" charset="0"/>
              </a:defRPr>
            </a:lvl4pPr>
            <a:lvl5pPr marL="2438400" indent="0">
              <a:buFontTx/>
              <a:buNone/>
              <a:defRPr sz="1000" b="0" i="1">
                <a:latin typeface="Verdana" panose="020B0604030504040204" pitchFamily="34" charset="0"/>
                <a:ea typeface="Verdana" panose="020B0604030504040204" pitchFamily="34" charset="0"/>
                <a:cs typeface="Verdana" panose="020B0604030504040204" pitchFamily="34" charset="0"/>
              </a:defRPr>
            </a:lvl5pPr>
          </a:lstStyle>
          <a:p>
            <a:pPr lvl="0"/>
            <a:r>
              <a:rPr lang="en-US" dirty="0" err="1"/>
              <a:t>Creditline</a:t>
            </a:r>
            <a:endParaRPr lang="en-US" dirty="0"/>
          </a:p>
        </p:txBody>
      </p:sp>
      <p:sp>
        <p:nvSpPr>
          <p:cNvPr id="8" name="Text Placeholder 3">
            <a:extLst>
              <a:ext uri="{FF2B5EF4-FFF2-40B4-BE49-F238E27FC236}">
                <a16:creationId xmlns:a16="http://schemas.microsoft.com/office/drawing/2014/main" id="{F65AB5C9-C2B9-6144-81B1-583C2F9C9D52}"/>
              </a:ext>
            </a:extLst>
          </p:cNvPr>
          <p:cNvSpPr>
            <a:spLocks noGrp="1"/>
          </p:cNvSpPr>
          <p:nvPr>
            <p:ph type="body" sz="quarter" idx="10"/>
          </p:nvPr>
        </p:nvSpPr>
        <p:spPr>
          <a:xfrm>
            <a:off x="304800" y="1143000"/>
            <a:ext cx="5334000" cy="1828193"/>
          </a:xfrm>
          <a:prstGeom prst="rect">
            <a:avLst/>
          </a:prstGeom>
        </p:spPr>
        <p:txBody>
          <a:bodyPr wrap="square" lIns="91440" tIns="45720" rIns="91440" bIns="45720">
            <a:noAutofit/>
          </a:bodyPr>
          <a:lstStyle>
            <a:lvl1pPr>
              <a:spcBef>
                <a:spcPts val="0"/>
              </a:spcBef>
              <a:spcAft>
                <a:spcPts val="900"/>
              </a:spcAft>
              <a:defRPr sz="2400" b="0" i="0">
                <a:latin typeface="Verdana Pro" panose="020B0604030504040204" pitchFamily="34" charset="0"/>
                <a:ea typeface="Verdana" panose="020B0604030504040204" pitchFamily="34" charset="0"/>
                <a:cs typeface="Verdana" panose="020B0604030504040204" pitchFamily="34" charset="0"/>
              </a:defRPr>
            </a:lvl1pPr>
            <a:lvl2pPr>
              <a:spcBef>
                <a:spcPts val="0"/>
              </a:spcBef>
              <a:spcAft>
                <a:spcPts val="900"/>
              </a:spcAft>
              <a:defRPr sz="2000" b="0" i="0">
                <a:latin typeface="Verdana Pro" panose="020B0604030504040204" pitchFamily="34" charset="0"/>
                <a:ea typeface="Verdana" panose="020B0604030504040204" pitchFamily="34" charset="0"/>
                <a:cs typeface="Verdana" panose="020B0604030504040204" pitchFamily="34" charset="0"/>
              </a:defRPr>
            </a:lvl2pPr>
            <a:lvl3pPr>
              <a:spcBef>
                <a:spcPts val="0"/>
              </a:spcBef>
              <a:spcAft>
                <a:spcPts val="900"/>
              </a:spcAft>
              <a:defRPr sz="1800" b="0" i="0">
                <a:latin typeface="Verdana Pro" panose="020B0604030504040204" pitchFamily="34" charset="0"/>
                <a:ea typeface="Verdana" panose="020B0604030504040204" pitchFamily="34" charset="0"/>
                <a:cs typeface="Verdana" panose="020B0604030504040204" pitchFamily="34" charset="0"/>
              </a:defRPr>
            </a:lvl3pPr>
            <a:lvl4pPr>
              <a:spcBef>
                <a:spcPts val="0"/>
              </a:spcBef>
              <a:spcAft>
                <a:spcPts val="900"/>
              </a:spcAft>
              <a:defRPr sz="1600" b="0" i="0">
                <a:latin typeface="Verdana Pro" panose="020B0604030504040204" pitchFamily="34" charset="0"/>
                <a:ea typeface="Verdana" panose="020B0604030504040204" pitchFamily="34" charset="0"/>
                <a:cs typeface="Verdana" panose="020B0604030504040204" pitchFamily="34" charset="0"/>
              </a:defRPr>
            </a:lvl4pPr>
            <a:lvl5pPr>
              <a:spcBef>
                <a:spcPts val="0"/>
              </a:spcBef>
              <a:spcAft>
                <a:spcPts val="900"/>
              </a:spcAft>
              <a:defRPr sz="1400" b="0" i="0">
                <a:latin typeface="Verdana Pro"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hart Placeholder 4">
            <a:extLst>
              <a:ext uri="{FF2B5EF4-FFF2-40B4-BE49-F238E27FC236}">
                <a16:creationId xmlns:a16="http://schemas.microsoft.com/office/drawing/2014/main" id="{4CF8261D-3E01-6847-874F-F16EF74A941B}"/>
              </a:ext>
            </a:extLst>
          </p:cNvPr>
          <p:cNvSpPr>
            <a:spLocks noGrp="1"/>
          </p:cNvSpPr>
          <p:nvPr>
            <p:ph type="chart" sz="quarter" idx="14"/>
          </p:nvPr>
        </p:nvSpPr>
        <p:spPr>
          <a:xfrm>
            <a:off x="6553200" y="1143000"/>
            <a:ext cx="5257800" cy="4800600"/>
          </a:xfrm>
          <a:prstGeom prst="rect">
            <a:avLst/>
          </a:prstGeom>
        </p:spPr>
        <p:txBody>
          <a:bodyPr lIns="91440" tIns="45720" rIns="91440" bIns="45720">
            <a:noAutofit/>
          </a:bodyPr>
          <a:lstStyle>
            <a:lvl1pPr>
              <a:defRPr b="0" i="0">
                <a:latin typeface="Verdana Pro" panose="020B0604030504040204" pitchFamily="34" charset="0"/>
                <a:ea typeface="Verdana" panose="020B0604030504040204" pitchFamily="34" charset="0"/>
                <a:cs typeface="Verdana" panose="020B0604030504040204" pitchFamily="34" charset="0"/>
              </a:defRPr>
            </a:lvl1pPr>
          </a:lstStyle>
          <a:p>
            <a:r>
              <a:rPr lang="en-US"/>
              <a:t>Click icon to add chart</a:t>
            </a:r>
            <a:endParaRPr lang="en-US" dirty="0"/>
          </a:p>
        </p:txBody>
      </p:sp>
    </p:spTree>
    <p:extLst>
      <p:ext uri="{BB962C8B-B14F-4D97-AF65-F5344CB8AC3E}">
        <p14:creationId xmlns:p14="http://schemas.microsoft.com/office/powerpoint/2010/main" val="405476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de by Sid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69F3-E987-EC46-8D25-D2807BB71132}"/>
              </a:ext>
            </a:extLst>
          </p:cNvPr>
          <p:cNvSpPr>
            <a:spLocks noGrp="1"/>
          </p:cNvSpPr>
          <p:nvPr>
            <p:ph type="title"/>
          </p:nvPr>
        </p:nvSpPr>
        <p:spPr>
          <a:xfrm>
            <a:off x="304800" y="381000"/>
            <a:ext cx="11506200" cy="615696"/>
          </a:xfrm>
          <a:prstGeom prst="rect">
            <a:avLst/>
          </a:prstGeom>
        </p:spPr>
        <p:txBody>
          <a:bodyPr/>
          <a:lstStyle>
            <a:lvl1pPr>
              <a:defRPr>
                <a:latin typeface="+mj-lt"/>
              </a:defRPr>
            </a:lvl1pPr>
          </a:lstStyle>
          <a:p>
            <a:r>
              <a:rPr lang="en-US"/>
              <a:t>Click to edit Master title style</a:t>
            </a:r>
            <a:endParaRPr lang="en-US" dirty="0"/>
          </a:p>
        </p:txBody>
      </p:sp>
      <p:grpSp>
        <p:nvGrpSpPr>
          <p:cNvPr id="22" name="Group 21">
            <a:extLst>
              <a:ext uri="{FF2B5EF4-FFF2-40B4-BE49-F238E27FC236}">
                <a16:creationId xmlns:a16="http://schemas.microsoft.com/office/drawing/2014/main" id="{14080F62-22D8-D645-9841-9D6EE26D1317}"/>
              </a:ext>
            </a:extLst>
          </p:cNvPr>
          <p:cNvGrpSpPr/>
          <p:nvPr/>
        </p:nvGrpSpPr>
        <p:grpSpPr>
          <a:xfrm>
            <a:off x="0" y="6286500"/>
            <a:ext cx="12192002" cy="571500"/>
            <a:chOff x="0" y="6286500"/>
            <a:chExt cx="12192002" cy="571500"/>
          </a:xfrm>
        </p:grpSpPr>
        <p:pic>
          <p:nvPicPr>
            <p:cNvPr id="23" name="Picture 22" descr="Branding Bar">
              <a:extLst>
                <a:ext uri="{FF2B5EF4-FFF2-40B4-BE49-F238E27FC236}">
                  <a16:creationId xmlns:a16="http://schemas.microsoft.com/office/drawing/2014/main" id="{28AAFC89-DFC4-8E4B-B401-D54FFC8A9F7C}"/>
                </a:ext>
              </a:extLst>
            </p:cNvPr>
            <p:cNvPicPr>
              <a:picLocks noChangeAspect="1"/>
            </p:cNvPicPr>
            <p:nvPr/>
          </p:nvPicPr>
          <p:blipFill rotWithShape="1">
            <a:blip r:embed="rId2"/>
            <a:srcRect t="36930" b="56039"/>
            <a:stretch/>
          </p:blipFill>
          <p:spPr>
            <a:xfrm>
              <a:off x="0" y="6286500"/>
              <a:ext cx="12192002" cy="571500"/>
            </a:xfrm>
            <a:prstGeom prst="rect">
              <a:avLst/>
            </a:prstGeom>
          </p:spPr>
        </p:pic>
        <p:pic>
          <p:nvPicPr>
            <p:cNvPr id="24" name="Picture 23" descr="A close up of a logo&#10;&#10;Description automatically generated">
              <a:extLst>
                <a:ext uri="{FF2B5EF4-FFF2-40B4-BE49-F238E27FC236}">
                  <a16:creationId xmlns:a16="http://schemas.microsoft.com/office/drawing/2014/main" id="{F33BA8C2-20B9-DA40-B244-817350F8B634}"/>
                </a:ext>
              </a:extLst>
            </p:cNvPr>
            <p:cNvPicPr>
              <a:picLocks noChangeAspect="1"/>
            </p:cNvPicPr>
            <p:nvPr/>
          </p:nvPicPr>
          <p:blipFill>
            <a:blip r:embed="rId3"/>
            <a:stretch>
              <a:fillRect/>
            </a:stretch>
          </p:blipFill>
          <p:spPr>
            <a:xfrm>
              <a:off x="11075493" y="6303156"/>
              <a:ext cx="962804" cy="451718"/>
            </a:xfrm>
            <a:prstGeom prst="rect">
              <a:avLst/>
            </a:prstGeom>
          </p:spPr>
        </p:pic>
      </p:grpSp>
      <p:sp>
        <p:nvSpPr>
          <p:cNvPr id="7" name="Text Placeholder 2">
            <a:extLst>
              <a:ext uri="{FF2B5EF4-FFF2-40B4-BE49-F238E27FC236}">
                <a16:creationId xmlns:a16="http://schemas.microsoft.com/office/drawing/2014/main" id="{09270C37-D92E-054E-92A4-D50673877CF1}"/>
              </a:ext>
            </a:extLst>
          </p:cNvPr>
          <p:cNvSpPr>
            <a:spLocks noGrp="1"/>
          </p:cNvSpPr>
          <p:nvPr>
            <p:ph type="body" sz="quarter" idx="12" hasCustomPrompt="1"/>
          </p:nvPr>
        </p:nvSpPr>
        <p:spPr>
          <a:xfrm>
            <a:off x="304800" y="6083174"/>
            <a:ext cx="11582400" cy="110800"/>
          </a:xfrm>
          <a:prstGeom prst="rect">
            <a:avLst/>
          </a:prstGeom>
        </p:spPr>
        <p:txBody>
          <a:bodyPr wrap="square" lIns="91440" tIns="0" rIns="91440" bIns="0" anchor="b" anchorCtr="0">
            <a:spAutoFit/>
          </a:bodyPr>
          <a:lstStyle>
            <a:lvl1pPr marL="0" indent="0">
              <a:buFontTx/>
              <a:buNone/>
              <a:defRPr sz="800" b="0" i="0">
                <a:latin typeface="Verdana Pro" panose="020B0604030504040204" pitchFamily="34" charset="0"/>
                <a:ea typeface="Verdana" panose="020B0604030504040204" pitchFamily="34" charset="0"/>
                <a:cs typeface="Verdana" panose="020B0604030504040204" pitchFamily="34" charset="0"/>
              </a:defRPr>
            </a:lvl1pPr>
            <a:lvl2pPr marL="609600" indent="0">
              <a:buFontTx/>
              <a:buNone/>
              <a:defRPr sz="1000" b="0" i="1">
                <a:latin typeface="Verdana" panose="020B0604030504040204" pitchFamily="34" charset="0"/>
                <a:ea typeface="Verdana" panose="020B0604030504040204" pitchFamily="34" charset="0"/>
                <a:cs typeface="Verdana" panose="020B0604030504040204" pitchFamily="34" charset="0"/>
              </a:defRPr>
            </a:lvl2pPr>
            <a:lvl3pPr marL="1219200" indent="0">
              <a:buFontTx/>
              <a:buNone/>
              <a:defRPr sz="1000" b="0" i="1">
                <a:latin typeface="Verdana" panose="020B0604030504040204" pitchFamily="34" charset="0"/>
                <a:ea typeface="Verdana" panose="020B0604030504040204" pitchFamily="34" charset="0"/>
                <a:cs typeface="Verdana" panose="020B0604030504040204" pitchFamily="34" charset="0"/>
              </a:defRPr>
            </a:lvl3pPr>
            <a:lvl4pPr marL="1828800" indent="0">
              <a:buFontTx/>
              <a:buNone/>
              <a:defRPr sz="1000" b="0" i="1">
                <a:latin typeface="Verdana" panose="020B0604030504040204" pitchFamily="34" charset="0"/>
                <a:ea typeface="Verdana" panose="020B0604030504040204" pitchFamily="34" charset="0"/>
                <a:cs typeface="Verdana" panose="020B0604030504040204" pitchFamily="34" charset="0"/>
              </a:defRPr>
            </a:lvl4pPr>
            <a:lvl5pPr marL="2438400" indent="0">
              <a:buFontTx/>
              <a:buNone/>
              <a:defRPr sz="1000" b="0" i="1">
                <a:latin typeface="Verdana" panose="020B0604030504040204" pitchFamily="34" charset="0"/>
                <a:ea typeface="Verdana" panose="020B0604030504040204" pitchFamily="34" charset="0"/>
                <a:cs typeface="Verdana" panose="020B0604030504040204" pitchFamily="34" charset="0"/>
              </a:defRPr>
            </a:lvl5pPr>
          </a:lstStyle>
          <a:p>
            <a:pPr lvl="0"/>
            <a:r>
              <a:rPr lang="en-US" dirty="0" err="1"/>
              <a:t>Creditline</a:t>
            </a:r>
            <a:endParaRPr lang="en-US" dirty="0"/>
          </a:p>
        </p:txBody>
      </p:sp>
      <p:sp>
        <p:nvSpPr>
          <p:cNvPr id="8" name="Text Placeholder 3">
            <a:extLst>
              <a:ext uri="{FF2B5EF4-FFF2-40B4-BE49-F238E27FC236}">
                <a16:creationId xmlns:a16="http://schemas.microsoft.com/office/drawing/2014/main" id="{6C05B47D-5154-0241-BDB7-F73FF59AF092}"/>
              </a:ext>
            </a:extLst>
          </p:cNvPr>
          <p:cNvSpPr>
            <a:spLocks noGrp="1"/>
          </p:cNvSpPr>
          <p:nvPr>
            <p:ph type="body" sz="quarter" idx="10"/>
          </p:nvPr>
        </p:nvSpPr>
        <p:spPr>
          <a:xfrm>
            <a:off x="304800" y="1143000"/>
            <a:ext cx="5334001" cy="1828193"/>
          </a:xfrm>
          <a:prstGeom prst="rect">
            <a:avLst/>
          </a:prstGeom>
        </p:spPr>
        <p:txBody>
          <a:bodyPr wrap="square" lIns="91440" tIns="45720" rIns="91440" bIns="45720">
            <a:spAutoFit/>
          </a:bodyPr>
          <a:lstStyle>
            <a:lvl1pPr>
              <a:spcBef>
                <a:spcPts val="0"/>
              </a:spcBef>
              <a:spcAft>
                <a:spcPts val="900"/>
              </a:spcAft>
              <a:defRPr sz="2400" b="0" i="0">
                <a:latin typeface="Verdana Pro" panose="020B0604030504040204" pitchFamily="34" charset="0"/>
                <a:ea typeface="Verdana" panose="020B0604030504040204" pitchFamily="34" charset="0"/>
                <a:cs typeface="Verdana" panose="020B0604030504040204" pitchFamily="34" charset="0"/>
              </a:defRPr>
            </a:lvl1pPr>
            <a:lvl2pPr>
              <a:spcBef>
                <a:spcPts val="0"/>
              </a:spcBef>
              <a:spcAft>
                <a:spcPts val="900"/>
              </a:spcAft>
              <a:defRPr sz="2000" b="0" i="0">
                <a:latin typeface="Verdana Pro" panose="020B0604030504040204" pitchFamily="34" charset="0"/>
                <a:ea typeface="Verdana" panose="020B0604030504040204" pitchFamily="34" charset="0"/>
                <a:cs typeface="Verdana" panose="020B0604030504040204" pitchFamily="34" charset="0"/>
              </a:defRPr>
            </a:lvl2pPr>
            <a:lvl3pPr>
              <a:spcBef>
                <a:spcPts val="0"/>
              </a:spcBef>
              <a:spcAft>
                <a:spcPts val="900"/>
              </a:spcAft>
              <a:defRPr sz="1800" b="0" i="0">
                <a:latin typeface="Verdana Pro" panose="020B0604030504040204" pitchFamily="34" charset="0"/>
                <a:ea typeface="Verdana" panose="020B0604030504040204" pitchFamily="34" charset="0"/>
                <a:cs typeface="Verdana" panose="020B0604030504040204" pitchFamily="34" charset="0"/>
              </a:defRPr>
            </a:lvl3pPr>
            <a:lvl4pPr>
              <a:spcBef>
                <a:spcPts val="0"/>
              </a:spcBef>
              <a:spcAft>
                <a:spcPts val="900"/>
              </a:spcAft>
              <a:defRPr sz="1600" b="0" i="0">
                <a:latin typeface="Verdana Pro" panose="020B0604030504040204" pitchFamily="34" charset="0"/>
                <a:ea typeface="Verdana" panose="020B0604030504040204" pitchFamily="34" charset="0"/>
                <a:cs typeface="Verdana" panose="020B0604030504040204" pitchFamily="34" charset="0"/>
              </a:defRPr>
            </a:lvl4pPr>
            <a:lvl5pPr>
              <a:spcBef>
                <a:spcPts val="0"/>
              </a:spcBef>
              <a:spcAft>
                <a:spcPts val="900"/>
              </a:spcAft>
              <a:defRPr sz="1400" b="0" i="0">
                <a:latin typeface="Verdana Pro"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a:extLst>
              <a:ext uri="{FF2B5EF4-FFF2-40B4-BE49-F238E27FC236}">
                <a16:creationId xmlns:a16="http://schemas.microsoft.com/office/drawing/2014/main" id="{D200A04C-0137-ED42-8696-44DD9B3CEC20}"/>
              </a:ext>
            </a:extLst>
          </p:cNvPr>
          <p:cNvSpPr>
            <a:spLocks noGrp="1"/>
          </p:cNvSpPr>
          <p:nvPr>
            <p:ph type="body" sz="quarter" idx="14"/>
          </p:nvPr>
        </p:nvSpPr>
        <p:spPr>
          <a:xfrm>
            <a:off x="6553200" y="1143000"/>
            <a:ext cx="5257800" cy="1828193"/>
          </a:xfrm>
          <a:prstGeom prst="rect">
            <a:avLst/>
          </a:prstGeom>
        </p:spPr>
        <p:txBody>
          <a:bodyPr wrap="square" lIns="91440" tIns="45720" rIns="91440" bIns="45720">
            <a:spAutoFit/>
          </a:bodyPr>
          <a:lstStyle>
            <a:lvl1pPr>
              <a:spcBef>
                <a:spcPts val="0"/>
              </a:spcBef>
              <a:spcAft>
                <a:spcPts val="900"/>
              </a:spcAft>
              <a:defRPr sz="2400" b="0" i="0">
                <a:latin typeface="Verdana Pro" panose="020B0604030504040204" pitchFamily="34" charset="0"/>
                <a:ea typeface="Verdana" panose="020B0604030504040204" pitchFamily="34" charset="0"/>
                <a:cs typeface="Verdana" panose="020B0604030504040204" pitchFamily="34" charset="0"/>
              </a:defRPr>
            </a:lvl1pPr>
            <a:lvl2pPr>
              <a:spcBef>
                <a:spcPts val="0"/>
              </a:spcBef>
              <a:spcAft>
                <a:spcPts val="900"/>
              </a:spcAft>
              <a:defRPr sz="2000" b="0" i="0">
                <a:latin typeface="Verdana Pro" panose="020B0604030504040204" pitchFamily="34" charset="0"/>
                <a:ea typeface="Verdana" panose="020B0604030504040204" pitchFamily="34" charset="0"/>
                <a:cs typeface="Verdana" panose="020B0604030504040204" pitchFamily="34" charset="0"/>
              </a:defRPr>
            </a:lvl2pPr>
            <a:lvl3pPr>
              <a:spcBef>
                <a:spcPts val="0"/>
              </a:spcBef>
              <a:spcAft>
                <a:spcPts val="900"/>
              </a:spcAft>
              <a:defRPr sz="1800" b="0" i="0">
                <a:latin typeface="Verdana Pro" panose="020B0604030504040204" pitchFamily="34" charset="0"/>
                <a:ea typeface="Verdana" panose="020B0604030504040204" pitchFamily="34" charset="0"/>
                <a:cs typeface="Verdana" panose="020B0604030504040204" pitchFamily="34" charset="0"/>
              </a:defRPr>
            </a:lvl3pPr>
            <a:lvl4pPr>
              <a:spcBef>
                <a:spcPts val="0"/>
              </a:spcBef>
              <a:spcAft>
                <a:spcPts val="900"/>
              </a:spcAft>
              <a:defRPr sz="1600" b="0" i="0">
                <a:latin typeface="Verdana Pro" panose="020B0604030504040204" pitchFamily="34" charset="0"/>
                <a:ea typeface="Verdana" panose="020B0604030504040204" pitchFamily="34" charset="0"/>
                <a:cs typeface="Verdana" panose="020B0604030504040204" pitchFamily="34" charset="0"/>
              </a:defRPr>
            </a:lvl4pPr>
            <a:lvl5pPr>
              <a:spcBef>
                <a:spcPts val="0"/>
              </a:spcBef>
              <a:spcAft>
                <a:spcPts val="900"/>
              </a:spcAft>
              <a:defRPr sz="1400" b="0" i="0">
                <a:latin typeface="Verdana Pro"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0813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de by Side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69F3-E987-EC46-8D25-D2807BB71132}"/>
              </a:ext>
            </a:extLst>
          </p:cNvPr>
          <p:cNvSpPr>
            <a:spLocks noGrp="1"/>
          </p:cNvSpPr>
          <p:nvPr>
            <p:ph type="title"/>
          </p:nvPr>
        </p:nvSpPr>
        <p:spPr>
          <a:xfrm>
            <a:off x="304800" y="381000"/>
            <a:ext cx="11506200" cy="615696"/>
          </a:xfrm>
          <a:prstGeom prst="rect">
            <a:avLst/>
          </a:prstGeom>
        </p:spPr>
        <p:txBody>
          <a:bodyPr/>
          <a:lstStyle>
            <a:lvl1pPr>
              <a:defRPr>
                <a:latin typeface="+mj-lt"/>
              </a:defRPr>
            </a:lvl1pPr>
          </a:lstStyle>
          <a:p>
            <a:r>
              <a:rPr lang="en-US"/>
              <a:t>Click to edit Master title style</a:t>
            </a:r>
            <a:endParaRPr lang="en-US" dirty="0"/>
          </a:p>
        </p:txBody>
      </p:sp>
      <p:grpSp>
        <p:nvGrpSpPr>
          <p:cNvPr id="22" name="Group 21">
            <a:extLst>
              <a:ext uri="{FF2B5EF4-FFF2-40B4-BE49-F238E27FC236}">
                <a16:creationId xmlns:a16="http://schemas.microsoft.com/office/drawing/2014/main" id="{14080F62-22D8-D645-9841-9D6EE26D1317}"/>
              </a:ext>
            </a:extLst>
          </p:cNvPr>
          <p:cNvGrpSpPr/>
          <p:nvPr/>
        </p:nvGrpSpPr>
        <p:grpSpPr>
          <a:xfrm>
            <a:off x="0" y="6286500"/>
            <a:ext cx="12192002" cy="571500"/>
            <a:chOff x="0" y="6286500"/>
            <a:chExt cx="12192002" cy="571500"/>
          </a:xfrm>
        </p:grpSpPr>
        <p:pic>
          <p:nvPicPr>
            <p:cNvPr id="23" name="Picture 22" descr="Branding Bar">
              <a:extLst>
                <a:ext uri="{FF2B5EF4-FFF2-40B4-BE49-F238E27FC236}">
                  <a16:creationId xmlns:a16="http://schemas.microsoft.com/office/drawing/2014/main" id="{28AAFC89-DFC4-8E4B-B401-D54FFC8A9F7C}"/>
                </a:ext>
              </a:extLst>
            </p:cNvPr>
            <p:cNvPicPr>
              <a:picLocks noChangeAspect="1"/>
            </p:cNvPicPr>
            <p:nvPr/>
          </p:nvPicPr>
          <p:blipFill rotWithShape="1">
            <a:blip r:embed="rId2"/>
            <a:srcRect t="36930" b="56039"/>
            <a:stretch/>
          </p:blipFill>
          <p:spPr>
            <a:xfrm>
              <a:off x="0" y="6286500"/>
              <a:ext cx="12192002" cy="571500"/>
            </a:xfrm>
            <a:prstGeom prst="rect">
              <a:avLst/>
            </a:prstGeom>
          </p:spPr>
        </p:pic>
        <p:pic>
          <p:nvPicPr>
            <p:cNvPr id="24" name="Picture 23" descr="A close up of a logo&#10;&#10;Description automatically generated">
              <a:extLst>
                <a:ext uri="{FF2B5EF4-FFF2-40B4-BE49-F238E27FC236}">
                  <a16:creationId xmlns:a16="http://schemas.microsoft.com/office/drawing/2014/main" id="{F33BA8C2-20B9-DA40-B244-817350F8B634}"/>
                </a:ext>
              </a:extLst>
            </p:cNvPr>
            <p:cNvPicPr>
              <a:picLocks noChangeAspect="1"/>
            </p:cNvPicPr>
            <p:nvPr/>
          </p:nvPicPr>
          <p:blipFill>
            <a:blip r:embed="rId3"/>
            <a:stretch>
              <a:fillRect/>
            </a:stretch>
          </p:blipFill>
          <p:spPr>
            <a:xfrm>
              <a:off x="11075493" y="6303156"/>
              <a:ext cx="962804" cy="451718"/>
            </a:xfrm>
            <a:prstGeom prst="rect">
              <a:avLst/>
            </a:prstGeom>
          </p:spPr>
        </p:pic>
      </p:grpSp>
      <p:sp>
        <p:nvSpPr>
          <p:cNvPr id="7" name="Text Placeholder 2">
            <a:extLst>
              <a:ext uri="{FF2B5EF4-FFF2-40B4-BE49-F238E27FC236}">
                <a16:creationId xmlns:a16="http://schemas.microsoft.com/office/drawing/2014/main" id="{09270C37-D92E-054E-92A4-D50673877CF1}"/>
              </a:ext>
            </a:extLst>
          </p:cNvPr>
          <p:cNvSpPr>
            <a:spLocks noGrp="1"/>
          </p:cNvSpPr>
          <p:nvPr>
            <p:ph type="body" sz="quarter" idx="12" hasCustomPrompt="1"/>
          </p:nvPr>
        </p:nvSpPr>
        <p:spPr>
          <a:xfrm>
            <a:off x="304800" y="6083174"/>
            <a:ext cx="11582400" cy="110800"/>
          </a:xfrm>
          <a:prstGeom prst="rect">
            <a:avLst/>
          </a:prstGeom>
        </p:spPr>
        <p:txBody>
          <a:bodyPr wrap="square" lIns="91440" tIns="0" rIns="91440" bIns="0" anchor="b" anchorCtr="0">
            <a:spAutoFit/>
          </a:bodyPr>
          <a:lstStyle>
            <a:lvl1pPr marL="0" indent="0">
              <a:buFontTx/>
              <a:buNone/>
              <a:defRPr sz="800" b="0" i="0">
                <a:latin typeface="Verdana Pro" panose="020B0604030504040204" pitchFamily="34" charset="0"/>
                <a:ea typeface="Verdana" panose="020B0604030504040204" pitchFamily="34" charset="0"/>
                <a:cs typeface="Verdana" panose="020B0604030504040204" pitchFamily="34" charset="0"/>
              </a:defRPr>
            </a:lvl1pPr>
            <a:lvl2pPr marL="609600" indent="0">
              <a:buFontTx/>
              <a:buNone/>
              <a:defRPr sz="1000" b="0" i="1">
                <a:latin typeface="Verdana" panose="020B0604030504040204" pitchFamily="34" charset="0"/>
                <a:ea typeface="Verdana" panose="020B0604030504040204" pitchFamily="34" charset="0"/>
                <a:cs typeface="Verdana" panose="020B0604030504040204" pitchFamily="34" charset="0"/>
              </a:defRPr>
            </a:lvl2pPr>
            <a:lvl3pPr marL="1219200" indent="0">
              <a:buFontTx/>
              <a:buNone/>
              <a:defRPr sz="1000" b="0" i="1">
                <a:latin typeface="Verdana" panose="020B0604030504040204" pitchFamily="34" charset="0"/>
                <a:ea typeface="Verdana" panose="020B0604030504040204" pitchFamily="34" charset="0"/>
                <a:cs typeface="Verdana" panose="020B0604030504040204" pitchFamily="34" charset="0"/>
              </a:defRPr>
            </a:lvl3pPr>
            <a:lvl4pPr marL="1828800" indent="0">
              <a:buFontTx/>
              <a:buNone/>
              <a:defRPr sz="1000" b="0" i="1">
                <a:latin typeface="Verdana" panose="020B0604030504040204" pitchFamily="34" charset="0"/>
                <a:ea typeface="Verdana" panose="020B0604030504040204" pitchFamily="34" charset="0"/>
                <a:cs typeface="Verdana" panose="020B0604030504040204" pitchFamily="34" charset="0"/>
              </a:defRPr>
            </a:lvl4pPr>
            <a:lvl5pPr marL="2438400" indent="0">
              <a:buFontTx/>
              <a:buNone/>
              <a:defRPr sz="1000" b="0" i="1">
                <a:latin typeface="Verdana" panose="020B0604030504040204" pitchFamily="34" charset="0"/>
                <a:ea typeface="Verdana" panose="020B0604030504040204" pitchFamily="34" charset="0"/>
                <a:cs typeface="Verdana" panose="020B0604030504040204" pitchFamily="34" charset="0"/>
              </a:defRPr>
            </a:lvl5pPr>
          </a:lstStyle>
          <a:p>
            <a:pPr lvl="0"/>
            <a:r>
              <a:rPr lang="en-US" dirty="0" err="1"/>
              <a:t>Creditline</a:t>
            </a:r>
            <a:endParaRPr lang="en-US" dirty="0"/>
          </a:p>
        </p:txBody>
      </p:sp>
      <p:sp>
        <p:nvSpPr>
          <p:cNvPr id="8" name="Chart Placeholder 2">
            <a:extLst>
              <a:ext uri="{FF2B5EF4-FFF2-40B4-BE49-F238E27FC236}">
                <a16:creationId xmlns:a16="http://schemas.microsoft.com/office/drawing/2014/main" id="{6D94652A-3C3A-3840-94AF-AD7CDF9176F5}"/>
              </a:ext>
            </a:extLst>
          </p:cNvPr>
          <p:cNvSpPr>
            <a:spLocks noGrp="1"/>
          </p:cNvSpPr>
          <p:nvPr>
            <p:ph type="chart" sz="quarter" idx="15"/>
          </p:nvPr>
        </p:nvSpPr>
        <p:spPr>
          <a:xfrm>
            <a:off x="381000" y="1143000"/>
            <a:ext cx="5257801" cy="4800600"/>
          </a:xfrm>
          <a:prstGeom prst="rect">
            <a:avLst/>
          </a:prstGeom>
        </p:spPr>
        <p:txBody>
          <a:bodyPr lIns="0" tIns="0" rIns="0" bIns="0"/>
          <a:lstStyle>
            <a:lvl1pPr>
              <a:defRPr b="0" i="0">
                <a:latin typeface="Verdana Pro" panose="020B0604030504040204" pitchFamily="34" charset="0"/>
                <a:ea typeface="Verdana" panose="020B0604030504040204" pitchFamily="34" charset="0"/>
                <a:cs typeface="Verdana" panose="020B0604030504040204" pitchFamily="34" charset="0"/>
              </a:defRPr>
            </a:lvl1pPr>
          </a:lstStyle>
          <a:p>
            <a:r>
              <a:rPr lang="en-US"/>
              <a:t>Click icon to add chart</a:t>
            </a:r>
            <a:endParaRPr lang="en-US" dirty="0"/>
          </a:p>
        </p:txBody>
      </p:sp>
      <p:sp>
        <p:nvSpPr>
          <p:cNvPr id="9" name="Chart Placeholder 2">
            <a:extLst>
              <a:ext uri="{FF2B5EF4-FFF2-40B4-BE49-F238E27FC236}">
                <a16:creationId xmlns:a16="http://schemas.microsoft.com/office/drawing/2014/main" id="{E09B66E6-1EE1-0040-ACE6-59F247E22492}"/>
              </a:ext>
            </a:extLst>
          </p:cNvPr>
          <p:cNvSpPr>
            <a:spLocks noGrp="1"/>
          </p:cNvSpPr>
          <p:nvPr>
            <p:ph type="chart" sz="quarter" idx="16"/>
          </p:nvPr>
        </p:nvSpPr>
        <p:spPr>
          <a:xfrm>
            <a:off x="6553200" y="1143001"/>
            <a:ext cx="5257800" cy="4800600"/>
          </a:xfrm>
          <a:prstGeom prst="rect">
            <a:avLst/>
          </a:prstGeom>
        </p:spPr>
        <p:txBody>
          <a:bodyPr lIns="0" tIns="0" rIns="0" bIns="0"/>
          <a:lstStyle>
            <a:lvl1pPr>
              <a:defRPr b="0" i="0">
                <a:latin typeface="Verdana Pro" panose="020B0604030504040204" pitchFamily="34" charset="0"/>
                <a:ea typeface="Verdana" panose="020B0604030504040204" pitchFamily="34" charset="0"/>
                <a:cs typeface="Verdana" panose="020B0604030504040204" pitchFamily="34" charset="0"/>
              </a:defRPr>
            </a:lvl1pPr>
          </a:lstStyle>
          <a:p>
            <a:r>
              <a:rPr lang="en-US"/>
              <a:t>Click icon to add chart</a:t>
            </a:r>
            <a:endParaRPr lang="en-US" dirty="0"/>
          </a:p>
        </p:txBody>
      </p:sp>
    </p:spTree>
    <p:extLst>
      <p:ext uri="{BB962C8B-B14F-4D97-AF65-F5344CB8AC3E}">
        <p14:creationId xmlns:p14="http://schemas.microsoft.com/office/powerpoint/2010/main" val="656423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5AB461-2456-A244-BBB4-EBC77A1E9D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2104113"/>
            <a:ext cx="4273550" cy="200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5957C75-0C1B-D54F-9435-4800E5D914DA}"/>
              </a:ext>
            </a:extLst>
          </p:cNvPr>
          <p:cNvSpPr txBox="1">
            <a:spLocks noChangeArrowheads="1"/>
          </p:cNvSpPr>
          <p:nvPr/>
        </p:nvSpPr>
        <p:spPr bwMode="auto">
          <a:xfrm>
            <a:off x="-17929" y="4725613"/>
            <a:ext cx="1219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609585" eaLnBrk="1" hangingPunct="1">
              <a:defRPr/>
            </a:pPr>
            <a:r>
              <a:rPr lang="en-US" altLang="en-US" sz="1600" b="0" i="0" dirty="0">
                <a:solidFill>
                  <a:schemeClr val="tx1">
                    <a:lumMod val="65000"/>
                    <a:lumOff val="35000"/>
                  </a:schemeClr>
                </a:solidFill>
                <a:latin typeface="Verdana Pro" panose="020B0604030504040204" pitchFamily="34" charset="0"/>
              </a:rPr>
              <a:t>This message funded by America’s Pork Producers </a:t>
            </a:r>
          </a:p>
        </p:txBody>
      </p:sp>
      <p:pic>
        <p:nvPicPr>
          <p:cNvPr id="7" name="Picture 6" descr="A picture containing drawing&#10;&#10;Description automatically generated">
            <a:extLst>
              <a:ext uri="{FF2B5EF4-FFF2-40B4-BE49-F238E27FC236}">
                <a16:creationId xmlns:a16="http://schemas.microsoft.com/office/drawing/2014/main" id="{FE7939D4-FB78-934D-A5EE-9150E48A79D0}"/>
              </a:ext>
            </a:extLst>
          </p:cNvPr>
          <p:cNvPicPr>
            <a:picLocks noChangeAspect="1"/>
          </p:cNvPicPr>
          <p:nvPr/>
        </p:nvPicPr>
        <p:blipFill>
          <a:blip r:embed="rId3"/>
          <a:stretch>
            <a:fillRect/>
          </a:stretch>
        </p:blipFill>
        <p:spPr>
          <a:xfrm>
            <a:off x="4502135" y="1152198"/>
            <a:ext cx="3196827" cy="441743"/>
          </a:xfrm>
          <a:prstGeom prst="rect">
            <a:avLst/>
          </a:prstGeom>
        </p:spPr>
      </p:pic>
      <p:grpSp>
        <p:nvGrpSpPr>
          <p:cNvPr id="17" name="Group 16">
            <a:extLst>
              <a:ext uri="{FF2B5EF4-FFF2-40B4-BE49-F238E27FC236}">
                <a16:creationId xmlns:a16="http://schemas.microsoft.com/office/drawing/2014/main" id="{40E78202-E31A-BA46-A36E-54F6FD3369E2}"/>
              </a:ext>
            </a:extLst>
          </p:cNvPr>
          <p:cNvGrpSpPr/>
          <p:nvPr/>
        </p:nvGrpSpPr>
        <p:grpSpPr>
          <a:xfrm>
            <a:off x="0" y="6286500"/>
            <a:ext cx="12192002" cy="571500"/>
            <a:chOff x="0" y="6286500"/>
            <a:chExt cx="12192002" cy="571500"/>
          </a:xfrm>
        </p:grpSpPr>
        <p:pic>
          <p:nvPicPr>
            <p:cNvPr id="18" name="Picture 17" descr="Branding Bar">
              <a:extLst>
                <a:ext uri="{FF2B5EF4-FFF2-40B4-BE49-F238E27FC236}">
                  <a16:creationId xmlns:a16="http://schemas.microsoft.com/office/drawing/2014/main" id="{4711F017-F871-5242-A95C-FBD143A85166}"/>
                </a:ext>
              </a:extLst>
            </p:cNvPr>
            <p:cNvPicPr>
              <a:picLocks noChangeAspect="1"/>
            </p:cNvPicPr>
            <p:nvPr/>
          </p:nvPicPr>
          <p:blipFill rotWithShape="1">
            <a:blip r:embed="rId4"/>
            <a:srcRect t="36930" b="56039"/>
            <a:stretch/>
          </p:blipFill>
          <p:spPr>
            <a:xfrm>
              <a:off x="0" y="6286500"/>
              <a:ext cx="12192002" cy="571500"/>
            </a:xfrm>
            <a:prstGeom prst="rect">
              <a:avLst/>
            </a:prstGeom>
          </p:spPr>
        </p:pic>
        <p:pic>
          <p:nvPicPr>
            <p:cNvPr id="19" name="Picture 18" descr="A close up of a logo&#10;&#10;Description automatically generated">
              <a:extLst>
                <a:ext uri="{FF2B5EF4-FFF2-40B4-BE49-F238E27FC236}">
                  <a16:creationId xmlns:a16="http://schemas.microsoft.com/office/drawing/2014/main" id="{FB4E3D29-0101-5B4C-8339-A8B515B13F5D}"/>
                </a:ext>
              </a:extLst>
            </p:cNvPr>
            <p:cNvPicPr>
              <a:picLocks noChangeAspect="1"/>
            </p:cNvPicPr>
            <p:nvPr/>
          </p:nvPicPr>
          <p:blipFill>
            <a:blip r:embed="rId5"/>
            <a:stretch>
              <a:fillRect/>
            </a:stretch>
          </p:blipFill>
          <p:spPr>
            <a:xfrm>
              <a:off x="11075493" y="6303156"/>
              <a:ext cx="962804" cy="451718"/>
            </a:xfrm>
            <a:prstGeom prst="rect">
              <a:avLst/>
            </a:prstGeom>
          </p:spPr>
        </p:pic>
      </p:grpSp>
    </p:spTree>
    <p:extLst>
      <p:ext uri="{BB962C8B-B14F-4D97-AF65-F5344CB8AC3E}">
        <p14:creationId xmlns:p14="http://schemas.microsoft.com/office/powerpoint/2010/main" val="244620384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AFB93-99A9-4FD2-ACFA-81702055CD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FA289D-438F-4F70-89A9-6DC2DBEA15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0901D3-1A9E-46BD-B3B5-CA6E211FAC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0A2830-217F-4DCE-863B-46159A5C5E33}"/>
              </a:ext>
            </a:extLst>
          </p:cNvPr>
          <p:cNvSpPr>
            <a:spLocks noGrp="1"/>
          </p:cNvSpPr>
          <p:nvPr>
            <p:ph type="dt" sz="half" idx="10"/>
          </p:nvPr>
        </p:nvSpPr>
        <p:spPr/>
        <p:txBody>
          <a:bodyPr/>
          <a:lstStyle/>
          <a:p>
            <a:fld id="{153368E7-313B-46D5-B085-DF0FB6CBF4D7}" type="datetimeFigureOut">
              <a:rPr lang="en-US" smtClean="0"/>
              <a:t>2/16/2021</a:t>
            </a:fld>
            <a:endParaRPr lang="en-US"/>
          </a:p>
        </p:txBody>
      </p:sp>
      <p:sp>
        <p:nvSpPr>
          <p:cNvPr id="6" name="Footer Placeholder 5">
            <a:extLst>
              <a:ext uri="{FF2B5EF4-FFF2-40B4-BE49-F238E27FC236}">
                <a16:creationId xmlns:a16="http://schemas.microsoft.com/office/drawing/2014/main" id="{58331681-D47C-420B-B023-F722D3DFC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F3F16-0EA1-4657-BB47-7BE4B60A900B}"/>
              </a:ext>
            </a:extLst>
          </p:cNvPr>
          <p:cNvSpPr>
            <a:spLocks noGrp="1"/>
          </p:cNvSpPr>
          <p:nvPr>
            <p:ph type="sldNum" sz="quarter" idx="12"/>
          </p:nvPr>
        </p:nvSpPr>
        <p:spPr/>
        <p:txBody>
          <a:bodyPr/>
          <a:lstStyle/>
          <a:p>
            <a:fld id="{4979A630-FE05-421D-8642-599D59CE2016}" type="slidenum">
              <a:rPr lang="en-US" smtClean="0"/>
              <a:t>‹#›</a:t>
            </a:fld>
            <a:endParaRPr lang="en-US"/>
          </a:p>
        </p:txBody>
      </p:sp>
    </p:spTree>
    <p:extLst>
      <p:ext uri="{BB962C8B-B14F-4D97-AF65-F5344CB8AC3E}">
        <p14:creationId xmlns:p14="http://schemas.microsoft.com/office/powerpoint/2010/main" val="1965310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9"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1" y="2174875"/>
            <a:ext cx="5386919" cy="3540125"/>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4"/>
            <a:ext cx="5389032"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71" y="2174875"/>
            <a:ext cx="5389032" cy="3540125"/>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4649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188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Picture 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723B95F-3F37-7F44-9866-F61022ECA9A5}"/>
              </a:ext>
            </a:extLst>
          </p:cNvPr>
          <p:cNvGrpSpPr/>
          <p:nvPr/>
        </p:nvGrpSpPr>
        <p:grpSpPr>
          <a:xfrm>
            <a:off x="0" y="6286500"/>
            <a:ext cx="12192002" cy="571500"/>
            <a:chOff x="0" y="6286500"/>
            <a:chExt cx="12192002" cy="571500"/>
          </a:xfrm>
        </p:grpSpPr>
        <p:pic>
          <p:nvPicPr>
            <p:cNvPr id="15" name="Picture 14" descr="Branding Bar">
              <a:extLst>
                <a:ext uri="{FF2B5EF4-FFF2-40B4-BE49-F238E27FC236}">
                  <a16:creationId xmlns:a16="http://schemas.microsoft.com/office/drawing/2014/main" id="{D9D5AC1D-ED1C-F34A-B120-5523C9C78D67}"/>
                </a:ext>
              </a:extLst>
            </p:cNvPr>
            <p:cNvPicPr>
              <a:picLocks noChangeAspect="1"/>
            </p:cNvPicPr>
            <p:nvPr/>
          </p:nvPicPr>
          <p:blipFill rotWithShape="1">
            <a:blip r:embed="rId2"/>
            <a:srcRect t="36930" b="56039"/>
            <a:stretch/>
          </p:blipFill>
          <p:spPr>
            <a:xfrm>
              <a:off x="0" y="6286500"/>
              <a:ext cx="12192002" cy="571500"/>
            </a:xfrm>
            <a:prstGeom prst="rect">
              <a:avLst/>
            </a:prstGeom>
          </p:spPr>
        </p:pic>
        <p:pic>
          <p:nvPicPr>
            <p:cNvPr id="16" name="Picture 15" descr="A close up of a logo&#10;&#10;Description automatically generated">
              <a:extLst>
                <a:ext uri="{FF2B5EF4-FFF2-40B4-BE49-F238E27FC236}">
                  <a16:creationId xmlns:a16="http://schemas.microsoft.com/office/drawing/2014/main" id="{EAE1F3EA-596B-AE42-83EC-9782246E6BF8}"/>
                </a:ext>
              </a:extLst>
            </p:cNvPr>
            <p:cNvPicPr>
              <a:picLocks noChangeAspect="1"/>
            </p:cNvPicPr>
            <p:nvPr/>
          </p:nvPicPr>
          <p:blipFill>
            <a:blip r:embed="rId3"/>
            <a:stretch>
              <a:fillRect/>
            </a:stretch>
          </p:blipFill>
          <p:spPr>
            <a:xfrm>
              <a:off x="11075493" y="6303156"/>
              <a:ext cx="962804" cy="451718"/>
            </a:xfrm>
            <a:prstGeom prst="rect">
              <a:avLst/>
            </a:prstGeom>
          </p:spPr>
        </p:pic>
      </p:grpSp>
      <p:sp>
        <p:nvSpPr>
          <p:cNvPr id="5" name="Picture Placeholder 5">
            <a:extLst>
              <a:ext uri="{FF2B5EF4-FFF2-40B4-BE49-F238E27FC236}">
                <a16:creationId xmlns:a16="http://schemas.microsoft.com/office/drawing/2014/main" id="{576B52FE-91E0-7346-8701-9707789DCD92}"/>
              </a:ext>
            </a:extLst>
          </p:cNvPr>
          <p:cNvSpPr>
            <a:spLocks noGrp="1"/>
          </p:cNvSpPr>
          <p:nvPr>
            <p:ph type="pic" sz="quarter" idx="10"/>
          </p:nvPr>
        </p:nvSpPr>
        <p:spPr>
          <a:xfrm>
            <a:off x="0" y="0"/>
            <a:ext cx="12192000" cy="6400800"/>
          </a:xfrm>
          <a:prstGeom prst="rect">
            <a:avLst/>
          </a:prstGeom>
        </p:spPr>
        <p:txBody>
          <a:bodyPr/>
          <a:lstStyle>
            <a:lvl1pPr>
              <a:defRPr b="0" i="0">
                <a:latin typeface="Verdana Pro"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en-US" dirty="0"/>
          </a:p>
        </p:txBody>
      </p:sp>
      <p:sp>
        <p:nvSpPr>
          <p:cNvPr id="6" name="Title 1">
            <a:extLst>
              <a:ext uri="{FF2B5EF4-FFF2-40B4-BE49-F238E27FC236}">
                <a16:creationId xmlns:a16="http://schemas.microsoft.com/office/drawing/2014/main" id="{436661CD-8D70-1343-82B6-F1753E8937ED}"/>
              </a:ext>
            </a:extLst>
          </p:cNvPr>
          <p:cNvSpPr>
            <a:spLocks noGrp="1"/>
          </p:cNvSpPr>
          <p:nvPr>
            <p:ph type="title"/>
          </p:nvPr>
        </p:nvSpPr>
        <p:spPr>
          <a:xfrm>
            <a:off x="304800" y="2103437"/>
            <a:ext cx="11582400" cy="1325563"/>
          </a:xfrm>
          <a:prstGeom prst="rect">
            <a:avLst/>
          </a:prstGeom>
          <a:effectLst/>
        </p:spPr>
        <p:txBody>
          <a:bodyPr lIns="91440" tIns="0" rIns="91440" bIns="0" anchor="b" anchorCtr="0"/>
          <a:lstStyle>
            <a:lvl1pPr>
              <a:defRPr sz="4800" b="0" i="0">
                <a:solidFill>
                  <a:schemeClr val="bg1"/>
                </a:solidFill>
                <a:effectLst>
                  <a:outerShdw blurRad="381000" dist="25400" dir="5400000" algn="tl" rotWithShape="0">
                    <a:prstClr val="black"/>
                  </a:outerShdw>
                </a:effectLst>
                <a:latin typeface="+mj-lt"/>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A715D2A7-4ED7-B443-8EFE-2D7EBBA01F91}"/>
              </a:ext>
            </a:extLst>
          </p:cNvPr>
          <p:cNvSpPr>
            <a:spLocks noGrp="1"/>
          </p:cNvSpPr>
          <p:nvPr>
            <p:ph type="body" sz="quarter" idx="12" hasCustomPrompt="1"/>
          </p:nvPr>
        </p:nvSpPr>
        <p:spPr>
          <a:xfrm>
            <a:off x="381000" y="6086567"/>
            <a:ext cx="10972800" cy="111034"/>
          </a:xfrm>
          <a:prstGeom prst="rect">
            <a:avLst/>
          </a:prstGeom>
        </p:spPr>
        <p:txBody>
          <a:bodyPr wrap="square" lIns="0" tIns="0" rIns="0" bIns="0" anchor="b" anchorCtr="0">
            <a:spAutoFit/>
          </a:bodyPr>
          <a:lstStyle>
            <a:lvl1pPr marL="0" indent="0">
              <a:buFontTx/>
              <a:buNone/>
              <a:defRPr sz="800" b="0" i="1">
                <a:solidFill>
                  <a:schemeClr val="bg1"/>
                </a:solidFill>
                <a:effectLst>
                  <a:outerShdw blurRad="63500" dist="12700" dir="5400000" algn="tl" rotWithShape="0">
                    <a:prstClr val="black"/>
                  </a:outerShdw>
                </a:effectLst>
                <a:latin typeface="+mj-lt"/>
                <a:ea typeface="Verdana" panose="020B0604030504040204" pitchFamily="34" charset="0"/>
                <a:cs typeface="Verdana" panose="020B0604030504040204" pitchFamily="34" charset="0"/>
              </a:defRPr>
            </a:lvl1pPr>
            <a:lvl2pPr marL="609600" indent="0">
              <a:buFontTx/>
              <a:buNone/>
              <a:defRPr sz="1000" b="0" i="1">
                <a:latin typeface="Verdana" panose="020B0604030504040204" pitchFamily="34" charset="0"/>
                <a:ea typeface="Verdana" panose="020B0604030504040204" pitchFamily="34" charset="0"/>
                <a:cs typeface="Verdana" panose="020B0604030504040204" pitchFamily="34" charset="0"/>
              </a:defRPr>
            </a:lvl2pPr>
            <a:lvl3pPr marL="1219200" indent="0">
              <a:buFontTx/>
              <a:buNone/>
              <a:defRPr sz="1000" b="0" i="1">
                <a:latin typeface="Verdana" panose="020B0604030504040204" pitchFamily="34" charset="0"/>
                <a:ea typeface="Verdana" panose="020B0604030504040204" pitchFamily="34" charset="0"/>
                <a:cs typeface="Verdana" panose="020B0604030504040204" pitchFamily="34" charset="0"/>
              </a:defRPr>
            </a:lvl3pPr>
            <a:lvl4pPr marL="1828800" indent="0">
              <a:buFontTx/>
              <a:buNone/>
              <a:defRPr sz="1000" b="0" i="1">
                <a:latin typeface="Verdana" panose="020B0604030504040204" pitchFamily="34" charset="0"/>
                <a:ea typeface="Verdana" panose="020B0604030504040204" pitchFamily="34" charset="0"/>
                <a:cs typeface="Verdana" panose="020B0604030504040204" pitchFamily="34" charset="0"/>
              </a:defRPr>
            </a:lvl4pPr>
            <a:lvl5pPr marL="2438400" indent="0">
              <a:buFontTx/>
              <a:buNone/>
              <a:defRPr sz="1000" b="0" i="1">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Credit Line</a:t>
            </a:r>
          </a:p>
        </p:txBody>
      </p:sp>
    </p:spTree>
    <p:extLst>
      <p:ext uri="{BB962C8B-B14F-4D97-AF65-F5344CB8AC3E}">
        <p14:creationId xmlns:p14="http://schemas.microsoft.com/office/powerpoint/2010/main" val="43181558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01E1D-AB4E-2E40-8E59-9C0908DD106F}"/>
              </a:ext>
            </a:extLst>
          </p:cNvPr>
          <p:cNvSpPr>
            <a:spLocks noGrp="1"/>
          </p:cNvSpPr>
          <p:nvPr>
            <p:ph type="ctrTitle"/>
          </p:nvPr>
        </p:nvSpPr>
        <p:spPr>
          <a:xfrm>
            <a:off x="1524000" y="1122363"/>
            <a:ext cx="9144000" cy="2387600"/>
          </a:xfrm>
          <a:prstGeom prst="rect">
            <a:avLst/>
          </a:prstGeom>
        </p:spPr>
        <p:txBody>
          <a:bodyPr anchor="b"/>
          <a:lstStyle>
            <a:lvl1pPr algn="ctr">
              <a:defRPr sz="5400" b="1" i="0">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05D04C-EDC2-0641-8FC6-C16B1450CF3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7" name="Group 16">
            <a:extLst>
              <a:ext uri="{FF2B5EF4-FFF2-40B4-BE49-F238E27FC236}">
                <a16:creationId xmlns:a16="http://schemas.microsoft.com/office/drawing/2014/main" id="{D46472B1-F7A3-ED4C-9D5F-E0331A6DCAB6}"/>
              </a:ext>
            </a:extLst>
          </p:cNvPr>
          <p:cNvGrpSpPr/>
          <p:nvPr/>
        </p:nvGrpSpPr>
        <p:grpSpPr>
          <a:xfrm>
            <a:off x="0" y="6286500"/>
            <a:ext cx="12192002" cy="571500"/>
            <a:chOff x="0" y="6286500"/>
            <a:chExt cx="12192002" cy="571500"/>
          </a:xfrm>
        </p:grpSpPr>
        <p:pic>
          <p:nvPicPr>
            <p:cNvPr id="18" name="Picture 17" descr="Branding Bar">
              <a:extLst>
                <a:ext uri="{FF2B5EF4-FFF2-40B4-BE49-F238E27FC236}">
                  <a16:creationId xmlns:a16="http://schemas.microsoft.com/office/drawing/2014/main" id="{9CFDE54B-771D-804D-A6F9-CDE8567D46E5}"/>
                </a:ext>
              </a:extLst>
            </p:cNvPr>
            <p:cNvPicPr>
              <a:picLocks noChangeAspect="1"/>
            </p:cNvPicPr>
            <p:nvPr/>
          </p:nvPicPr>
          <p:blipFill rotWithShape="1">
            <a:blip r:embed="rId2"/>
            <a:srcRect t="36930" b="56039"/>
            <a:stretch/>
          </p:blipFill>
          <p:spPr>
            <a:xfrm>
              <a:off x="0" y="6286500"/>
              <a:ext cx="12192002" cy="571500"/>
            </a:xfrm>
            <a:prstGeom prst="rect">
              <a:avLst/>
            </a:prstGeom>
          </p:spPr>
        </p:pic>
        <p:pic>
          <p:nvPicPr>
            <p:cNvPr id="19" name="Picture 18" descr="A close up of a logo&#10;&#10;Description automatically generated">
              <a:extLst>
                <a:ext uri="{FF2B5EF4-FFF2-40B4-BE49-F238E27FC236}">
                  <a16:creationId xmlns:a16="http://schemas.microsoft.com/office/drawing/2014/main" id="{4F6BC134-8554-5A49-A39A-B93FB37BA501}"/>
                </a:ext>
              </a:extLst>
            </p:cNvPr>
            <p:cNvPicPr>
              <a:picLocks noChangeAspect="1"/>
            </p:cNvPicPr>
            <p:nvPr/>
          </p:nvPicPr>
          <p:blipFill>
            <a:blip r:embed="rId3"/>
            <a:stretch>
              <a:fillRect/>
            </a:stretch>
          </p:blipFill>
          <p:spPr>
            <a:xfrm>
              <a:off x="11075493" y="6303156"/>
              <a:ext cx="962804" cy="451718"/>
            </a:xfrm>
            <a:prstGeom prst="rect">
              <a:avLst/>
            </a:prstGeom>
          </p:spPr>
        </p:pic>
      </p:grpSp>
    </p:spTree>
    <p:extLst>
      <p:ext uri="{BB962C8B-B14F-4D97-AF65-F5344CB8AC3E}">
        <p14:creationId xmlns:p14="http://schemas.microsoft.com/office/powerpoint/2010/main" val="285287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w/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7EED9-B2C2-DD4F-A254-47C013A11E12}"/>
              </a:ext>
            </a:extLst>
          </p:cNvPr>
          <p:cNvSpPr>
            <a:spLocks noGrp="1"/>
          </p:cNvSpPr>
          <p:nvPr>
            <p:ph type="title"/>
          </p:nvPr>
        </p:nvSpPr>
        <p:spPr>
          <a:xfrm>
            <a:off x="304800" y="381000"/>
            <a:ext cx="11582400" cy="615696"/>
          </a:xfrm>
          <a:prstGeom prst="rect">
            <a:avLst/>
          </a:prstGeom>
        </p:spPr>
        <p:txBody>
          <a:bodyPr/>
          <a:lstStyle>
            <a:lvl1pPr>
              <a:defRPr>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A12F725-7AED-214B-BC63-9E3908816A53}"/>
              </a:ext>
            </a:extLst>
          </p:cNvPr>
          <p:cNvSpPr>
            <a:spLocks noGrp="1"/>
          </p:cNvSpPr>
          <p:nvPr>
            <p:ph idx="1"/>
          </p:nvPr>
        </p:nvSpPr>
        <p:spPr>
          <a:xfrm>
            <a:off x="304799" y="1143001"/>
            <a:ext cx="11582401" cy="4831080"/>
          </a:xfrm>
          <a:prstGeom prst="rect">
            <a:avLst/>
          </a:prstGeom>
        </p:spPr>
        <p:txBody>
          <a:bodyPr>
            <a:noAutofit/>
          </a:bodyPr>
          <a:lstStyle>
            <a:lvl1pPr>
              <a:defRPr b="0" i="0">
                <a:latin typeface="Verdana Pro" panose="020B0604030504040204" pitchFamily="34" charset="0"/>
              </a:defRPr>
            </a:lvl1pPr>
            <a:lvl2pPr>
              <a:defRPr b="0" i="0">
                <a:latin typeface="Verdana Pro" panose="020B0604030504040204" pitchFamily="34" charset="0"/>
              </a:defRPr>
            </a:lvl2pPr>
            <a:lvl3pPr>
              <a:defRPr b="0" i="0">
                <a:latin typeface="Verdana Pro" panose="020B0604030504040204" pitchFamily="34" charset="0"/>
              </a:defRPr>
            </a:lvl3pPr>
            <a:lvl4pPr>
              <a:defRPr b="0" i="0">
                <a:latin typeface="Verdana Pro" panose="020B0604030504040204" pitchFamily="34" charset="0"/>
              </a:defRPr>
            </a:lvl4pPr>
            <a:lvl5pPr>
              <a:defRPr b="0" i="0">
                <a:latin typeface="Verdana Pro"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7" name="Group 16">
            <a:extLst>
              <a:ext uri="{FF2B5EF4-FFF2-40B4-BE49-F238E27FC236}">
                <a16:creationId xmlns:a16="http://schemas.microsoft.com/office/drawing/2014/main" id="{34259F4F-F76F-6645-9A9B-1BF200ED61F3}"/>
              </a:ext>
            </a:extLst>
          </p:cNvPr>
          <p:cNvGrpSpPr/>
          <p:nvPr/>
        </p:nvGrpSpPr>
        <p:grpSpPr>
          <a:xfrm>
            <a:off x="0" y="6286500"/>
            <a:ext cx="12192002" cy="571500"/>
            <a:chOff x="0" y="6286500"/>
            <a:chExt cx="12192002" cy="571500"/>
          </a:xfrm>
        </p:grpSpPr>
        <p:pic>
          <p:nvPicPr>
            <p:cNvPr id="18" name="Picture 17" descr="Branding Bar">
              <a:extLst>
                <a:ext uri="{FF2B5EF4-FFF2-40B4-BE49-F238E27FC236}">
                  <a16:creationId xmlns:a16="http://schemas.microsoft.com/office/drawing/2014/main" id="{2E2B8D7C-66BC-6949-8CEF-40C5F3E21F88}"/>
                </a:ext>
              </a:extLst>
            </p:cNvPr>
            <p:cNvPicPr>
              <a:picLocks noChangeAspect="1"/>
            </p:cNvPicPr>
            <p:nvPr/>
          </p:nvPicPr>
          <p:blipFill rotWithShape="1">
            <a:blip r:embed="rId2"/>
            <a:srcRect t="36930" b="56039"/>
            <a:stretch/>
          </p:blipFill>
          <p:spPr>
            <a:xfrm>
              <a:off x="0" y="6286500"/>
              <a:ext cx="12192002" cy="571500"/>
            </a:xfrm>
            <a:prstGeom prst="rect">
              <a:avLst/>
            </a:prstGeom>
          </p:spPr>
        </p:pic>
        <p:pic>
          <p:nvPicPr>
            <p:cNvPr id="19" name="Picture 18" descr="A close up of a logo&#10;&#10;Description automatically generated">
              <a:extLst>
                <a:ext uri="{FF2B5EF4-FFF2-40B4-BE49-F238E27FC236}">
                  <a16:creationId xmlns:a16="http://schemas.microsoft.com/office/drawing/2014/main" id="{0634A887-2462-B84B-B101-FC82D7C0C496}"/>
                </a:ext>
              </a:extLst>
            </p:cNvPr>
            <p:cNvPicPr>
              <a:picLocks noChangeAspect="1"/>
            </p:cNvPicPr>
            <p:nvPr/>
          </p:nvPicPr>
          <p:blipFill>
            <a:blip r:embed="rId3"/>
            <a:stretch>
              <a:fillRect/>
            </a:stretch>
          </p:blipFill>
          <p:spPr>
            <a:xfrm>
              <a:off x="11075493" y="6303156"/>
              <a:ext cx="962804" cy="451718"/>
            </a:xfrm>
            <a:prstGeom prst="rect">
              <a:avLst/>
            </a:prstGeom>
          </p:spPr>
        </p:pic>
      </p:grpSp>
      <p:sp>
        <p:nvSpPr>
          <p:cNvPr id="7" name="Text Placeholder 2">
            <a:extLst>
              <a:ext uri="{FF2B5EF4-FFF2-40B4-BE49-F238E27FC236}">
                <a16:creationId xmlns:a16="http://schemas.microsoft.com/office/drawing/2014/main" id="{D90C6221-EA40-004C-9CBB-B9B2097BF54C}"/>
              </a:ext>
            </a:extLst>
          </p:cNvPr>
          <p:cNvSpPr>
            <a:spLocks noGrp="1"/>
          </p:cNvSpPr>
          <p:nvPr>
            <p:ph type="body" sz="quarter" idx="12" hasCustomPrompt="1"/>
          </p:nvPr>
        </p:nvSpPr>
        <p:spPr>
          <a:xfrm>
            <a:off x="304800" y="6083174"/>
            <a:ext cx="11582400" cy="110800"/>
          </a:xfrm>
          <a:prstGeom prst="rect">
            <a:avLst/>
          </a:prstGeom>
        </p:spPr>
        <p:txBody>
          <a:bodyPr wrap="square" lIns="91440" tIns="0" rIns="91440" bIns="0" anchor="b" anchorCtr="0">
            <a:spAutoFit/>
          </a:bodyPr>
          <a:lstStyle>
            <a:lvl1pPr marL="0" indent="0">
              <a:buFontTx/>
              <a:buNone/>
              <a:defRPr sz="800" b="0" i="0">
                <a:latin typeface="Verdana Pro" panose="020B0604030504040204" pitchFamily="34" charset="0"/>
                <a:ea typeface="Verdana" panose="020B0604030504040204" pitchFamily="34" charset="0"/>
                <a:cs typeface="Verdana" panose="020B0604030504040204" pitchFamily="34" charset="0"/>
              </a:defRPr>
            </a:lvl1pPr>
            <a:lvl2pPr marL="609600" indent="0">
              <a:buFontTx/>
              <a:buNone/>
              <a:defRPr sz="1000" b="0" i="1">
                <a:latin typeface="Verdana" panose="020B0604030504040204" pitchFamily="34" charset="0"/>
                <a:ea typeface="Verdana" panose="020B0604030504040204" pitchFamily="34" charset="0"/>
                <a:cs typeface="Verdana" panose="020B0604030504040204" pitchFamily="34" charset="0"/>
              </a:defRPr>
            </a:lvl2pPr>
            <a:lvl3pPr marL="1219200" indent="0">
              <a:buFontTx/>
              <a:buNone/>
              <a:defRPr sz="1000" b="0" i="1">
                <a:latin typeface="Verdana" panose="020B0604030504040204" pitchFamily="34" charset="0"/>
                <a:ea typeface="Verdana" panose="020B0604030504040204" pitchFamily="34" charset="0"/>
                <a:cs typeface="Verdana" panose="020B0604030504040204" pitchFamily="34" charset="0"/>
              </a:defRPr>
            </a:lvl3pPr>
            <a:lvl4pPr marL="1828800" indent="0">
              <a:buFontTx/>
              <a:buNone/>
              <a:defRPr sz="1000" b="0" i="1">
                <a:latin typeface="Verdana" panose="020B0604030504040204" pitchFamily="34" charset="0"/>
                <a:ea typeface="Verdana" panose="020B0604030504040204" pitchFamily="34" charset="0"/>
                <a:cs typeface="Verdana" panose="020B0604030504040204" pitchFamily="34" charset="0"/>
              </a:defRPr>
            </a:lvl4pPr>
            <a:lvl5pPr marL="2438400" indent="0">
              <a:buFontTx/>
              <a:buNone/>
              <a:defRPr sz="1000" b="0" i="1">
                <a:latin typeface="Verdana" panose="020B0604030504040204" pitchFamily="34" charset="0"/>
                <a:ea typeface="Verdana" panose="020B0604030504040204" pitchFamily="34" charset="0"/>
                <a:cs typeface="Verdana" panose="020B0604030504040204" pitchFamily="34" charset="0"/>
              </a:defRPr>
            </a:lvl5pPr>
          </a:lstStyle>
          <a:p>
            <a:pPr lvl="0"/>
            <a:r>
              <a:rPr lang="en-US" dirty="0" err="1"/>
              <a:t>Creditline</a:t>
            </a:r>
            <a:endParaRPr lang="en-US" dirty="0"/>
          </a:p>
        </p:txBody>
      </p:sp>
    </p:spTree>
    <p:extLst>
      <p:ext uri="{BB962C8B-B14F-4D97-AF65-F5344CB8AC3E}">
        <p14:creationId xmlns:p14="http://schemas.microsoft.com/office/powerpoint/2010/main" val="168927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w/ Pictur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723B95F-3F37-7F44-9866-F61022ECA9A5}"/>
              </a:ext>
            </a:extLst>
          </p:cNvPr>
          <p:cNvGrpSpPr/>
          <p:nvPr/>
        </p:nvGrpSpPr>
        <p:grpSpPr>
          <a:xfrm>
            <a:off x="0" y="6286500"/>
            <a:ext cx="12192002" cy="571500"/>
            <a:chOff x="0" y="6286500"/>
            <a:chExt cx="12192002" cy="571500"/>
          </a:xfrm>
        </p:grpSpPr>
        <p:pic>
          <p:nvPicPr>
            <p:cNvPr id="15" name="Picture 14" descr="Branding Bar">
              <a:extLst>
                <a:ext uri="{FF2B5EF4-FFF2-40B4-BE49-F238E27FC236}">
                  <a16:creationId xmlns:a16="http://schemas.microsoft.com/office/drawing/2014/main" id="{D9D5AC1D-ED1C-F34A-B120-5523C9C78D67}"/>
                </a:ext>
              </a:extLst>
            </p:cNvPr>
            <p:cNvPicPr>
              <a:picLocks noChangeAspect="1"/>
            </p:cNvPicPr>
            <p:nvPr/>
          </p:nvPicPr>
          <p:blipFill rotWithShape="1">
            <a:blip r:embed="rId2"/>
            <a:srcRect t="36930" b="56039"/>
            <a:stretch/>
          </p:blipFill>
          <p:spPr>
            <a:xfrm>
              <a:off x="0" y="6286500"/>
              <a:ext cx="12192002" cy="571500"/>
            </a:xfrm>
            <a:prstGeom prst="rect">
              <a:avLst/>
            </a:prstGeom>
          </p:spPr>
        </p:pic>
        <p:pic>
          <p:nvPicPr>
            <p:cNvPr id="16" name="Picture 15" descr="A close up of a logo&#10;&#10;Description automatically generated">
              <a:extLst>
                <a:ext uri="{FF2B5EF4-FFF2-40B4-BE49-F238E27FC236}">
                  <a16:creationId xmlns:a16="http://schemas.microsoft.com/office/drawing/2014/main" id="{EAE1F3EA-596B-AE42-83EC-9782246E6BF8}"/>
                </a:ext>
              </a:extLst>
            </p:cNvPr>
            <p:cNvPicPr>
              <a:picLocks noChangeAspect="1"/>
            </p:cNvPicPr>
            <p:nvPr/>
          </p:nvPicPr>
          <p:blipFill>
            <a:blip r:embed="rId3"/>
            <a:stretch>
              <a:fillRect/>
            </a:stretch>
          </p:blipFill>
          <p:spPr>
            <a:xfrm>
              <a:off x="11075493" y="6303156"/>
              <a:ext cx="962804" cy="451718"/>
            </a:xfrm>
            <a:prstGeom prst="rect">
              <a:avLst/>
            </a:prstGeom>
          </p:spPr>
        </p:pic>
      </p:grpSp>
      <p:sp>
        <p:nvSpPr>
          <p:cNvPr id="6" name="Title 1">
            <a:extLst>
              <a:ext uri="{FF2B5EF4-FFF2-40B4-BE49-F238E27FC236}">
                <a16:creationId xmlns:a16="http://schemas.microsoft.com/office/drawing/2014/main" id="{29CA9A44-CCB8-B34D-98E7-C5CA6949F656}"/>
              </a:ext>
            </a:extLst>
          </p:cNvPr>
          <p:cNvSpPr>
            <a:spLocks noGrp="1"/>
          </p:cNvSpPr>
          <p:nvPr>
            <p:ph type="title"/>
          </p:nvPr>
        </p:nvSpPr>
        <p:spPr>
          <a:xfrm>
            <a:off x="304800" y="381000"/>
            <a:ext cx="11506200" cy="762000"/>
          </a:xfrm>
          <a:prstGeom prst="rect">
            <a:avLst/>
          </a:prstGeom>
        </p:spPr>
        <p:txBody>
          <a:bodyPr lIns="91440" tIns="45720" rIns="91440" bIns="45720"/>
          <a:lstStyle>
            <a:lvl1pPr>
              <a:defRPr sz="4000" b="0" i="0">
                <a:latin typeface="+mj-lt"/>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Picture Placeholder 3">
            <a:extLst>
              <a:ext uri="{FF2B5EF4-FFF2-40B4-BE49-F238E27FC236}">
                <a16:creationId xmlns:a16="http://schemas.microsoft.com/office/drawing/2014/main" id="{F77318FA-232F-8045-9939-6AC21AF6B594}"/>
              </a:ext>
            </a:extLst>
          </p:cNvPr>
          <p:cNvSpPr>
            <a:spLocks noGrp="1"/>
          </p:cNvSpPr>
          <p:nvPr>
            <p:ph type="pic" sz="quarter" idx="13"/>
          </p:nvPr>
        </p:nvSpPr>
        <p:spPr>
          <a:xfrm>
            <a:off x="381000" y="1143000"/>
            <a:ext cx="11430000" cy="4800600"/>
          </a:xfrm>
          <a:prstGeom prst="rect">
            <a:avLst/>
          </a:prstGeom>
        </p:spPr>
        <p:txBody>
          <a:bodyPr lIns="0" tIns="0" rIns="0" bIns="0"/>
          <a:lstStyle>
            <a:lvl1pPr>
              <a:defRPr b="0" i="0">
                <a:latin typeface="Verdana Pro"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en-US" dirty="0"/>
          </a:p>
        </p:txBody>
      </p:sp>
      <p:sp>
        <p:nvSpPr>
          <p:cNvPr id="10" name="Text Placeholder 2">
            <a:extLst>
              <a:ext uri="{FF2B5EF4-FFF2-40B4-BE49-F238E27FC236}">
                <a16:creationId xmlns:a16="http://schemas.microsoft.com/office/drawing/2014/main" id="{5AE85C1B-EC19-0348-A5E1-F0A1E293ED70}"/>
              </a:ext>
            </a:extLst>
          </p:cNvPr>
          <p:cNvSpPr>
            <a:spLocks noGrp="1"/>
          </p:cNvSpPr>
          <p:nvPr>
            <p:ph type="body" sz="quarter" idx="12" hasCustomPrompt="1"/>
          </p:nvPr>
        </p:nvSpPr>
        <p:spPr>
          <a:xfrm>
            <a:off x="304800" y="6083174"/>
            <a:ext cx="11582400" cy="110800"/>
          </a:xfrm>
          <a:prstGeom prst="rect">
            <a:avLst/>
          </a:prstGeom>
        </p:spPr>
        <p:txBody>
          <a:bodyPr wrap="square" lIns="91440" tIns="0" rIns="91440" bIns="0" anchor="b" anchorCtr="0">
            <a:spAutoFit/>
          </a:bodyPr>
          <a:lstStyle>
            <a:lvl1pPr marL="0" indent="0">
              <a:buFontTx/>
              <a:buNone/>
              <a:defRPr sz="800" b="0" i="0">
                <a:latin typeface="Verdana Pro" panose="020B0604030504040204" pitchFamily="34" charset="0"/>
                <a:ea typeface="Verdana" panose="020B0604030504040204" pitchFamily="34" charset="0"/>
                <a:cs typeface="Verdana" panose="020B0604030504040204" pitchFamily="34" charset="0"/>
              </a:defRPr>
            </a:lvl1pPr>
            <a:lvl2pPr marL="609600" indent="0">
              <a:buFontTx/>
              <a:buNone/>
              <a:defRPr sz="1000" b="0" i="1">
                <a:latin typeface="Verdana" panose="020B0604030504040204" pitchFamily="34" charset="0"/>
                <a:ea typeface="Verdana" panose="020B0604030504040204" pitchFamily="34" charset="0"/>
                <a:cs typeface="Verdana" panose="020B0604030504040204" pitchFamily="34" charset="0"/>
              </a:defRPr>
            </a:lvl2pPr>
            <a:lvl3pPr marL="1219200" indent="0">
              <a:buFontTx/>
              <a:buNone/>
              <a:defRPr sz="1000" b="0" i="1">
                <a:latin typeface="Verdana" panose="020B0604030504040204" pitchFamily="34" charset="0"/>
                <a:ea typeface="Verdana" panose="020B0604030504040204" pitchFamily="34" charset="0"/>
                <a:cs typeface="Verdana" panose="020B0604030504040204" pitchFamily="34" charset="0"/>
              </a:defRPr>
            </a:lvl3pPr>
            <a:lvl4pPr marL="1828800" indent="0">
              <a:buFontTx/>
              <a:buNone/>
              <a:defRPr sz="1000" b="0" i="1">
                <a:latin typeface="Verdana" panose="020B0604030504040204" pitchFamily="34" charset="0"/>
                <a:ea typeface="Verdana" panose="020B0604030504040204" pitchFamily="34" charset="0"/>
                <a:cs typeface="Verdana" panose="020B0604030504040204" pitchFamily="34" charset="0"/>
              </a:defRPr>
            </a:lvl4pPr>
            <a:lvl5pPr marL="2438400" indent="0">
              <a:buFontTx/>
              <a:buNone/>
              <a:defRPr sz="1000" b="0" i="1">
                <a:latin typeface="Verdana" panose="020B0604030504040204" pitchFamily="34" charset="0"/>
                <a:ea typeface="Verdana" panose="020B0604030504040204" pitchFamily="34" charset="0"/>
                <a:cs typeface="Verdana" panose="020B0604030504040204" pitchFamily="34" charset="0"/>
              </a:defRPr>
            </a:lvl5pPr>
          </a:lstStyle>
          <a:p>
            <a:pPr lvl="0"/>
            <a:r>
              <a:rPr lang="en-US" dirty="0" err="1"/>
              <a:t>Creditline</a:t>
            </a:r>
            <a:endParaRPr lang="en-US" dirty="0"/>
          </a:p>
        </p:txBody>
      </p:sp>
    </p:spTree>
    <p:extLst>
      <p:ext uri="{BB962C8B-B14F-4D97-AF65-F5344CB8AC3E}">
        <p14:creationId xmlns:p14="http://schemas.microsoft.com/office/powerpoint/2010/main" val="26115426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w/ Chart">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723B95F-3F37-7F44-9866-F61022ECA9A5}"/>
              </a:ext>
            </a:extLst>
          </p:cNvPr>
          <p:cNvGrpSpPr/>
          <p:nvPr/>
        </p:nvGrpSpPr>
        <p:grpSpPr>
          <a:xfrm>
            <a:off x="0" y="6286500"/>
            <a:ext cx="12192002" cy="571500"/>
            <a:chOff x="0" y="6286500"/>
            <a:chExt cx="12192002" cy="571500"/>
          </a:xfrm>
        </p:grpSpPr>
        <p:pic>
          <p:nvPicPr>
            <p:cNvPr id="15" name="Picture 14" descr="Branding Bar">
              <a:extLst>
                <a:ext uri="{FF2B5EF4-FFF2-40B4-BE49-F238E27FC236}">
                  <a16:creationId xmlns:a16="http://schemas.microsoft.com/office/drawing/2014/main" id="{D9D5AC1D-ED1C-F34A-B120-5523C9C78D67}"/>
                </a:ext>
              </a:extLst>
            </p:cNvPr>
            <p:cNvPicPr>
              <a:picLocks noChangeAspect="1"/>
            </p:cNvPicPr>
            <p:nvPr/>
          </p:nvPicPr>
          <p:blipFill rotWithShape="1">
            <a:blip r:embed="rId2"/>
            <a:srcRect t="36930" b="56039"/>
            <a:stretch/>
          </p:blipFill>
          <p:spPr>
            <a:xfrm>
              <a:off x="0" y="6286500"/>
              <a:ext cx="12192002" cy="571500"/>
            </a:xfrm>
            <a:prstGeom prst="rect">
              <a:avLst/>
            </a:prstGeom>
          </p:spPr>
        </p:pic>
        <p:pic>
          <p:nvPicPr>
            <p:cNvPr id="16" name="Picture 15" descr="A close up of a logo&#10;&#10;Description automatically generated">
              <a:extLst>
                <a:ext uri="{FF2B5EF4-FFF2-40B4-BE49-F238E27FC236}">
                  <a16:creationId xmlns:a16="http://schemas.microsoft.com/office/drawing/2014/main" id="{EAE1F3EA-596B-AE42-83EC-9782246E6BF8}"/>
                </a:ext>
              </a:extLst>
            </p:cNvPr>
            <p:cNvPicPr>
              <a:picLocks noChangeAspect="1"/>
            </p:cNvPicPr>
            <p:nvPr/>
          </p:nvPicPr>
          <p:blipFill>
            <a:blip r:embed="rId3"/>
            <a:stretch>
              <a:fillRect/>
            </a:stretch>
          </p:blipFill>
          <p:spPr>
            <a:xfrm>
              <a:off x="11075493" y="6303156"/>
              <a:ext cx="962804" cy="451718"/>
            </a:xfrm>
            <a:prstGeom prst="rect">
              <a:avLst/>
            </a:prstGeom>
          </p:spPr>
        </p:pic>
      </p:grpSp>
      <p:sp>
        <p:nvSpPr>
          <p:cNvPr id="6" name="Title 1">
            <a:extLst>
              <a:ext uri="{FF2B5EF4-FFF2-40B4-BE49-F238E27FC236}">
                <a16:creationId xmlns:a16="http://schemas.microsoft.com/office/drawing/2014/main" id="{29CA9A44-CCB8-B34D-98E7-C5CA6949F656}"/>
              </a:ext>
            </a:extLst>
          </p:cNvPr>
          <p:cNvSpPr>
            <a:spLocks noGrp="1"/>
          </p:cNvSpPr>
          <p:nvPr>
            <p:ph type="title"/>
          </p:nvPr>
        </p:nvSpPr>
        <p:spPr>
          <a:xfrm>
            <a:off x="304800" y="381000"/>
            <a:ext cx="11506200" cy="762000"/>
          </a:xfrm>
          <a:prstGeom prst="rect">
            <a:avLst/>
          </a:prstGeom>
        </p:spPr>
        <p:txBody>
          <a:bodyPr lIns="91440" tIns="45720" rIns="91440" bIns="45720"/>
          <a:lstStyle>
            <a:lvl1pPr>
              <a:defRPr sz="4000" b="0" i="0">
                <a:latin typeface="+mj-lt"/>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7" name="Chart Placeholder 2">
            <a:extLst>
              <a:ext uri="{FF2B5EF4-FFF2-40B4-BE49-F238E27FC236}">
                <a16:creationId xmlns:a16="http://schemas.microsoft.com/office/drawing/2014/main" id="{5B489655-7DAF-C242-9130-089FA4614107}"/>
              </a:ext>
            </a:extLst>
          </p:cNvPr>
          <p:cNvSpPr>
            <a:spLocks noGrp="1"/>
          </p:cNvSpPr>
          <p:nvPr>
            <p:ph type="chart" sz="quarter" idx="15"/>
          </p:nvPr>
        </p:nvSpPr>
        <p:spPr>
          <a:xfrm>
            <a:off x="381000" y="1143000"/>
            <a:ext cx="11353800" cy="4800600"/>
          </a:xfrm>
          <a:prstGeom prst="rect">
            <a:avLst/>
          </a:prstGeom>
        </p:spPr>
        <p:txBody>
          <a:bodyPr lIns="0" tIns="0" rIns="0" bIns="0"/>
          <a:lstStyle>
            <a:lvl1pPr>
              <a:defRPr b="0" i="0">
                <a:latin typeface="Verdana Pro" panose="020B0604030504040204" pitchFamily="34" charset="0"/>
                <a:ea typeface="Verdana" panose="020B0604030504040204" pitchFamily="34" charset="0"/>
                <a:cs typeface="Verdana" panose="020B0604030504040204" pitchFamily="34" charset="0"/>
              </a:defRPr>
            </a:lvl1pPr>
          </a:lstStyle>
          <a:p>
            <a:r>
              <a:rPr lang="en-US"/>
              <a:t>Click icon to add chart</a:t>
            </a:r>
            <a:endParaRPr lang="en-US" dirty="0"/>
          </a:p>
        </p:txBody>
      </p:sp>
      <p:sp>
        <p:nvSpPr>
          <p:cNvPr id="9" name="Text Placeholder 2">
            <a:extLst>
              <a:ext uri="{FF2B5EF4-FFF2-40B4-BE49-F238E27FC236}">
                <a16:creationId xmlns:a16="http://schemas.microsoft.com/office/drawing/2014/main" id="{AB6A10E1-F0E8-8747-8CCC-F9F5E2CBBBC7}"/>
              </a:ext>
            </a:extLst>
          </p:cNvPr>
          <p:cNvSpPr>
            <a:spLocks noGrp="1"/>
          </p:cNvSpPr>
          <p:nvPr>
            <p:ph type="body" sz="quarter" idx="12" hasCustomPrompt="1"/>
          </p:nvPr>
        </p:nvSpPr>
        <p:spPr>
          <a:xfrm>
            <a:off x="304800" y="6083174"/>
            <a:ext cx="11582400" cy="110800"/>
          </a:xfrm>
          <a:prstGeom prst="rect">
            <a:avLst/>
          </a:prstGeom>
        </p:spPr>
        <p:txBody>
          <a:bodyPr wrap="square" lIns="91440" tIns="0" rIns="91440" bIns="0" anchor="b" anchorCtr="0">
            <a:spAutoFit/>
          </a:bodyPr>
          <a:lstStyle>
            <a:lvl1pPr marL="0" indent="0">
              <a:buFontTx/>
              <a:buNone/>
              <a:defRPr sz="800" b="0" i="0">
                <a:latin typeface="Verdana Pro" panose="020B0604030504040204" pitchFamily="34" charset="0"/>
                <a:ea typeface="Verdana" panose="020B0604030504040204" pitchFamily="34" charset="0"/>
                <a:cs typeface="Verdana" panose="020B0604030504040204" pitchFamily="34" charset="0"/>
              </a:defRPr>
            </a:lvl1pPr>
            <a:lvl2pPr marL="609600" indent="0">
              <a:buFontTx/>
              <a:buNone/>
              <a:defRPr sz="1000" b="0" i="1">
                <a:latin typeface="Verdana" panose="020B0604030504040204" pitchFamily="34" charset="0"/>
                <a:ea typeface="Verdana" panose="020B0604030504040204" pitchFamily="34" charset="0"/>
                <a:cs typeface="Verdana" panose="020B0604030504040204" pitchFamily="34" charset="0"/>
              </a:defRPr>
            </a:lvl2pPr>
            <a:lvl3pPr marL="1219200" indent="0">
              <a:buFontTx/>
              <a:buNone/>
              <a:defRPr sz="1000" b="0" i="1">
                <a:latin typeface="Verdana" panose="020B0604030504040204" pitchFamily="34" charset="0"/>
                <a:ea typeface="Verdana" panose="020B0604030504040204" pitchFamily="34" charset="0"/>
                <a:cs typeface="Verdana" panose="020B0604030504040204" pitchFamily="34" charset="0"/>
              </a:defRPr>
            </a:lvl3pPr>
            <a:lvl4pPr marL="1828800" indent="0">
              <a:buFontTx/>
              <a:buNone/>
              <a:defRPr sz="1000" b="0" i="1">
                <a:latin typeface="Verdana" panose="020B0604030504040204" pitchFamily="34" charset="0"/>
                <a:ea typeface="Verdana" panose="020B0604030504040204" pitchFamily="34" charset="0"/>
                <a:cs typeface="Verdana" panose="020B0604030504040204" pitchFamily="34" charset="0"/>
              </a:defRPr>
            </a:lvl4pPr>
            <a:lvl5pPr marL="2438400" indent="0">
              <a:buFontTx/>
              <a:buNone/>
              <a:defRPr sz="1000" b="0" i="1">
                <a:latin typeface="Verdana" panose="020B0604030504040204" pitchFamily="34" charset="0"/>
                <a:ea typeface="Verdana" panose="020B0604030504040204" pitchFamily="34" charset="0"/>
                <a:cs typeface="Verdana" panose="020B0604030504040204" pitchFamily="34" charset="0"/>
              </a:defRPr>
            </a:lvl5pPr>
          </a:lstStyle>
          <a:p>
            <a:pPr lvl="0"/>
            <a:r>
              <a:rPr lang="en-US" dirty="0" err="1"/>
              <a:t>Creditline</a:t>
            </a:r>
            <a:endParaRPr lang="en-US" dirty="0"/>
          </a:p>
        </p:txBody>
      </p:sp>
    </p:spTree>
    <p:extLst>
      <p:ext uri="{BB962C8B-B14F-4D97-AF65-F5344CB8AC3E}">
        <p14:creationId xmlns:p14="http://schemas.microsoft.com/office/powerpoint/2010/main" val="286064034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69F3-E987-EC46-8D25-D2807BB71132}"/>
              </a:ext>
            </a:extLst>
          </p:cNvPr>
          <p:cNvSpPr>
            <a:spLocks noGrp="1"/>
          </p:cNvSpPr>
          <p:nvPr>
            <p:ph type="title"/>
          </p:nvPr>
        </p:nvSpPr>
        <p:spPr>
          <a:xfrm>
            <a:off x="304800" y="381000"/>
            <a:ext cx="11506200" cy="615696"/>
          </a:xfrm>
          <a:prstGeom prst="rect">
            <a:avLst/>
          </a:prstGeom>
        </p:spPr>
        <p:txBody>
          <a:bodyPr/>
          <a:lstStyle>
            <a:lvl1pPr>
              <a:defRPr>
                <a:latin typeface="+mj-lt"/>
              </a:defRPr>
            </a:lvl1pPr>
          </a:lstStyle>
          <a:p>
            <a:r>
              <a:rPr lang="en-US"/>
              <a:t>Click to edit Master title style</a:t>
            </a:r>
            <a:endParaRPr lang="en-US" dirty="0"/>
          </a:p>
        </p:txBody>
      </p:sp>
      <p:grpSp>
        <p:nvGrpSpPr>
          <p:cNvPr id="22" name="Group 21">
            <a:extLst>
              <a:ext uri="{FF2B5EF4-FFF2-40B4-BE49-F238E27FC236}">
                <a16:creationId xmlns:a16="http://schemas.microsoft.com/office/drawing/2014/main" id="{14080F62-22D8-D645-9841-9D6EE26D1317}"/>
              </a:ext>
            </a:extLst>
          </p:cNvPr>
          <p:cNvGrpSpPr/>
          <p:nvPr/>
        </p:nvGrpSpPr>
        <p:grpSpPr>
          <a:xfrm>
            <a:off x="0" y="6286500"/>
            <a:ext cx="12192002" cy="571500"/>
            <a:chOff x="0" y="6286500"/>
            <a:chExt cx="12192002" cy="571500"/>
          </a:xfrm>
        </p:grpSpPr>
        <p:pic>
          <p:nvPicPr>
            <p:cNvPr id="23" name="Picture 22" descr="Branding Bar">
              <a:extLst>
                <a:ext uri="{FF2B5EF4-FFF2-40B4-BE49-F238E27FC236}">
                  <a16:creationId xmlns:a16="http://schemas.microsoft.com/office/drawing/2014/main" id="{28AAFC89-DFC4-8E4B-B401-D54FFC8A9F7C}"/>
                </a:ext>
              </a:extLst>
            </p:cNvPr>
            <p:cNvPicPr>
              <a:picLocks noChangeAspect="1"/>
            </p:cNvPicPr>
            <p:nvPr/>
          </p:nvPicPr>
          <p:blipFill rotWithShape="1">
            <a:blip r:embed="rId2"/>
            <a:srcRect t="36930" b="56039"/>
            <a:stretch/>
          </p:blipFill>
          <p:spPr>
            <a:xfrm>
              <a:off x="0" y="6286500"/>
              <a:ext cx="12192002" cy="571500"/>
            </a:xfrm>
            <a:prstGeom prst="rect">
              <a:avLst/>
            </a:prstGeom>
          </p:spPr>
        </p:pic>
        <p:pic>
          <p:nvPicPr>
            <p:cNvPr id="24" name="Picture 23" descr="A close up of a logo&#10;&#10;Description automatically generated">
              <a:extLst>
                <a:ext uri="{FF2B5EF4-FFF2-40B4-BE49-F238E27FC236}">
                  <a16:creationId xmlns:a16="http://schemas.microsoft.com/office/drawing/2014/main" id="{F33BA8C2-20B9-DA40-B244-817350F8B634}"/>
                </a:ext>
              </a:extLst>
            </p:cNvPr>
            <p:cNvPicPr>
              <a:picLocks noChangeAspect="1"/>
            </p:cNvPicPr>
            <p:nvPr/>
          </p:nvPicPr>
          <p:blipFill>
            <a:blip r:embed="rId3"/>
            <a:stretch>
              <a:fillRect/>
            </a:stretch>
          </p:blipFill>
          <p:spPr>
            <a:xfrm>
              <a:off x="11075493" y="6303156"/>
              <a:ext cx="962804" cy="451718"/>
            </a:xfrm>
            <a:prstGeom prst="rect">
              <a:avLst/>
            </a:prstGeom>
          </p:spPr>
        </p:pic>
      </p:grpSp>
      <p:sp>
        <p:nvSpPr>
          <p:cNvPr id="7" name="Text Placeholder 2">
            <a:extLst>
              <a:ext uri="{FF2B5EF4-FFF2-40B4-BE49-F238E27FC236}">
                <a16:creationId xmlns:a16="http://schemas.microsoft.com/office/drawing/2014/main" id="{09270C37-D92E-054E-92A4-D50673877CF1}"/>
              </a:ext>
            </a:extLst>
          </p:cNvPr>
          <p:cNvSpPr>
            <a:spLocks noGrp="1"/>
          </p:cNvSpPr>
          <p:nvPr>
            <p:ph type="body" sz="quarter" idx="12" hasCustomPrompt="1"/>
          </p:nvPr>
        </p:nvSpPr>
        <p:spPr>
          <a:xfrm>
            <a:off x="304800" y="6083174"/>
            <a:ext cx="11582400" cy="110800"/>
          </a:xfrm>
          <a:prstGeom prst="rect">
            <a:avLst/>
          </a:prstGeom>
        </p:spPr>
        <p:txBody>
          <a:bodyPr wrap="square" lIns="91440" tIns="0" rIns="91440" bIns="0" anchor="b" anchorCtr="0">
            <a:spAutoFit/>
          </a:bodyPr>
          <a:lstStyle>
            <a:lvl1pPr marL="0" indent="0">
              <a:buFontTx/>
              <a:buNone/>
              <a:defRPr sz="800" b="0" i="0">
                <a:latin typeface="Verdana Pro" panose="020B0604030504040204" pitchFamily="34" charset="0"/>
                <a:ea typeface="Verdana" panose="020B0604030504040204" pitchFamily="34" charset="0"/>
                <a:cs typeface="Verdana" panose="020B0604030504040204" pitchFamily="34" charset="0"/>
              </a:defRPr>
            </a:lvl1pPr>
            <a:lvl2pPr marL="609600" indent="0">
              <a:buFontTx/>
              <a:buNone/>
              <a:defRPr sz="1000" b="0" i="1">
                <a:latin typeface="Verdana" panose="020B0604030504040204" pitchFamily="34" charset="0"/>
                <a:ea typeface="Verdana" panose="020B0604030504040204" pitchFamily="34" charset="0"/>
                <a:cs typeface="Verdana" panose="020B0604030504040204" pitchFamily="34" charset="0"/>
              </a:defRPr>
            </a:lvl2pPr>
            <a:lvl3pPr marL="1219200" indent="0">
              <a:buFontTx/>
              <a:buNone/>
              <a:defRPr sz="1000" b="0" i="1">
                <a:latin typeface="Verdana" panose="020B0604030504040204" pitchFamily="34" charset="0"/>
                <a:ea typeface="Verdana" panose="020B0604030504040204" pitchFamily="34" charset="0"/>
                <a:cs typeface="Verdana" panose="020B0604030504040204" pitchFamily="34" charset="0"/>
              </a:defRPr>
            </a:lvl3pPr>
            <a:lvl4pPr marL="1828800" indent="0">
              <a:buFontTx/>
              <a:buNone/>
              <a:defRPr sz="1000" b="0" i="1">
                <a:latin typeface="Verdana" panose="020B0604030504040204" pitchFamily="34" charset="0"/>
                <a:ea typeface="Verdana" panose="020B0604030504040204" pitchFamily="34" charset="0"/>
                <a:cs typeface="Verdana" panose="020B0604030504040204" pitchFamily="34" charset="0"/>
              </a:defRPr>
            </a:lvl4pPr>
            <a:lvl5pPr marL="2438400" indent="0">
              <a:buFontTx/>
              <a:buNone/>
              <a:defRPr sz="1000" b="0" i="1">
                <a:latin typeface="Verdana" panose="020B0604030504040204" pitchFamily="34" charset="0"/>
                <a:ea typeface="Verdana" panose="020B0604030504040204" pitchFamily="34" charset="0"/>
                <a:cs typeface="Verdana" panose="020B0604030504040204" pitchFamily="34" charset="0"/>
              </a:defRPr>
            </a:lvl5pPr>
          </a:lstStyle>
          <a:p>
            <a:pPr lvl="0"/>
            <a:r>
              <a:rPr lang="en-US" dirty="0" err="1"/>
              <a:t>Creditline</a:t>
            </a:r>
            <a:endParaRPr lang="en-US" dirty="0"/>
          </a:p>
        </p:txBody>
      </p:sp>
    </p:spTree>
    <p:extLst>
      <p:ext uri="{BB962C8B-B14F-4D97-AF65-F5344CB8AC3E}">
        <p14:creationId xmlns:p14="http://schemas.microsoft.com/office/powerpoint/2010/main" val="173250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723B95F-3F37-7F44-9866-F61022ECA9A5}"/>
              </a:ext>
            </a:extLst>
          </p:cNvPr>
          <p:cNvGrpSpPr/>
          <p:nvPr/>
        </p:nvGrpSpPr>
        <p:grpSpPr>
          <a:xfrm>
            <a:off x="0" y="6286500"/>
            <a:ext cx="12192002" cy="571500"/>
            <a:chOff x="0" y="6286500"/>
            <a:chExt cx="12192002" cy="571500"/>
          </a:xfrm>
        </p:grpSpPr>
        <p:pic>
          <p:nvPicPr>
            <p:cNvPr id="15" name="Picture 14" descr="Branding Bar">
              <a:extLst>
                <a:ext uri="{FF2B5EF4-FFF2-40B4-BE49-F238E27FC236}">
                  <a16:creationId xmlns:a16="http://schemas.microsoft.com/office/drawing/2014/main" id="{D9D5AC1D-ED1C-F34A-B120-5523C9C78D67}"/>
                </a:ext>
              </a:extLst>
            </p:cNvPr>
            <p:cNvPicPr>
              <a:picLocks noChangeAspect="1"/>
            </p:cNvPicPr>
            <p:nvPr/>
          </p:nvPicPr>
          <p:blipFill rotWithShape="1">
            <a:blip r:embed="rId2"/>
            <a:srcRect t="36930" b="56039"/>
            <a:stretch/>
          </p:blipFill>
          <p:spPr>
            <a:xfrm>
              <a:off x="0" y="6286500"/>
              <a:ext cx="12192002" cy="571500"/>
            </a:xfrm>
            <a:prstGeom prst="rect">
              <a:avLst/>
            </a:prstGeom>
          </p:spPr>
        </p:pic>
        <p:pic>
          <p:nvPicPr>
            <p:cNvPr id="16" name="Picture 15" descr="A close up of a logo&#10;&#10;Description automatically generated">
              <a:extLst>
                <a:ext uri="{FF2B5EF4-FFF2-40B4-BE49-F238E27FC236}">
                  <a16:creationId xmlns:a16="http://schemas.microsoft.com/office/drawing/2014/main" id="{EAE1F3EA-596B-AE42-83EC-9782246E6BF8}"/>
                </a:ext>
              </a:extLst>
            </p:cNvPr>
            <p:cNvPicPr>
              <a:picLocks noChangeAspect="1"/>
            </p:cNvPicPr>
            <p:nvPr/>
          </p:nvPicPr>
          <p:blipFill>
            <a:blip r:embed="rId3"/>
            <a:stretch>
              <a:fillRect/>
            </a:stretch>
          </p:blipFill>
          <p:spPr>
            <a:xfrm>
              <a:off x="11075493" y="6303156"/>
              <a:ext cx="962804" cy="451718"/>
            </a:xfrm>
            <a:prstGeom prst="rect">
              <a:avLst/>
            </a:prstGeom>
          </p:spPr>
        </p:pic>
      </p:grpSp>
      <p:sp>
        <p:nvSpPr>
          <p:cNvPr id="6" name="Text Placeholder 2">
            <a:extLst>
              <a:ext uri="{FF2B5EF4-FFF2-40B4-BE49-F238E27FC236}">
                <a16:creationId xmlns:a16="http://schemas.microsoft.com/office/drawing/2014/main" id="{B9C56375-D8E2-9B43-B1A6-75B0D5C44457}"/>
              </a:ext>
            </a:extLst>
          </p:cNvPr>
          <p:cNvSpPr>
            <a:spLocks noGrp="1"/>
          </p:cNvSpPr>
          <p:nvPr>
            <p:ph type="body" sz="quarter" idx="12" hasCustomPrompt="1"/>
          </p:nvPr>
        </p:nvSpPr>
        <p:spPr>
          <a:xfrm>
            <a:off x="304800" y="6083174"/>
            <a:ext cx="11582400" cy="110800"/>
          </a:xfrm>
          <a:prstGeom prst="rect">
            <a:avLst/>
          </a:prstGeom>
        </p:spPr>
        <p:txBody>
          <a:bodyPr wrap="square" lIns="91440" tIns="0" rIns="91440" bIns="0" anchor="b" anchorCtr="0">
            <a:spAutoFit/>
          </a:bodyPr>
          <a:lstStyle>
            <a:lvl1pPr marL="0" indent="0">
              <a:buFontTx/>
              <a:buNone/>
              <a:defRPr sz="800" b="0" i="0">
                <a:latin typeface="Verdana Pro" panose="020B0604030504040204" pitchFamily="34" charset="0"/>
                <a:ea typeface="Verdana" panose="020B0604030504040204" pitchFamily="34" charset="0"/>
                <a:cs typeface="Verdana" panose="020B0604030504040204" pitchFamily="34" charset="0"/>
              </a:defRPr>
            </a:lvl1pPr>
            <a:lvl2pPr marL="609600" indent="0">
              <a:buFontTx/>
              <a:buNone/>
              <a:defRPr sz="1000" b="0" i="1">
                <a:latin typeface="Verdana" panose="020B0604030504040204" pitchFamily="34" charset="0"/>
                <a:ea typeface="Verdana" panose="020B0604030504040204" pitchFamily="34" charset="0"/>
                <a:cs typeface="Verdana" panose="020B0604030504040204" pitchFamily="34" charset="0"/>
              </a:defRPr>
            </a:lvl2pPr>
            <a:lvl3pPr marL="1219200" indent="0">
              <a:buFontTx/>
              <a:buNone/>
              <a:defRPr sz="1000" b="0" i="1">
                <a:latin typeface="Verdana" panose="020B0604030504040204" pitchFamily="34" charset="0"/>
                <a:ea typeface="Verdana" panose="020B0604030504040204" pitchFamily="34" charset="0"/>
                <a:cs typeface="Verdana" panose="020B0604030504040204" pitchFamily="34" charset="0"/>
              </a:defRPr>
            </a:lvl3pPr>
            <a:lvl4pPr marL="1828800" indent="0">
              <a:buFontTx/>
              <a:buNone/>
              <a:defRPr sz="1000" b="0" i="1">
                <a:latin typeface="Verdana" panose="020B0604030504040204" pitchFamily="34" charset="0"/>
                <a:ea typeface="Verdana" panose="020B0604030504040204" pitchFamily="34" charset="0"/>
                <a:cs typeface="Verdana" panose="020B0604030504040204" pitchFamily="34" charset="0"/>
              </a:defRPr>
            </a:lvl4pPr>
            <a:lvl5pPr marL="2438400" indent="0">
              <a:buFontTx/>
              <a:buNone/>
              <a:defRPr sz="1000" b="0" i="1">
                <a:latin typeface="Verdana" panose="020B0604030504040204" pitchFamily="34" charset="0"/>
                <a:ea typeface="Verdana" panose="020B0604030504040204" pitchFamily="34" charset="0"/>
                <a:cs typeface="Verdana" panose="020B0604030504040204" pitchFamily="34" charset="0"/>
              </a:defRPr>
            </a:lvl5pPr>
          </a:lstStyle>
          <a:p>
            <a:pPr lvl="0"/>
            <a:r>
              <a:rPr lang="en-US" dirty="0" err="1"/>
              <a:t>Creditline</a:t>
            </a:r>
            <a:endParaRPr lang="en-US" dirty="0"/>
          </a:p>
        </p:txBody>
      </p:sp>
    </p:spTree>
    <p:extLst>
      <p:ext uri="{BB962C8B-B14F-4D97-AF65-F5344CB8AC3E}">
        <p14:creationId xmlns:p14="http://schemas.microsoft.com/office/powerpoint/2010/main" val="285360237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ullets w/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869F3-E987-EC46-8D25-D2807BB71132}"/>
              </a:ext>
            </a:extLst>
          </p:cNvPr>
          <p:cNvSpPr>
            <a:spLocks noGrp="1"/>
          </p:cNvSpPr>
          <p:nvPr>
            <p:ph type="title"/>
          </p:nvPr>
        </p:nvSpPr>
        <p:spPr>
          <a:xfrm>
            <a:off x="304800" y="381000"/>
            <a:ext cx="11506200" cy="615696"/>
          </a:xfrm>
          <a:prstGeom prst="rect">
            <a:avLst/>
          </a:prstGeom>
        </p:spPr>
        <p:txBody>
          <a:bodyPr/>
          <a:lstStyle>
            <a:lvl1pPr>
              <a:defRPr>
                <a:latin typeface="+mj-lt"/>
              </a:defRPr>
            </a:lvl1pPr>
          </a:lstStyle>
          <a:p>
            <a:r>
              <a:rPr lang="en-US"/>
              <a:t>Click to edit Master title style</a:t>
            </a:r>
            <a:endParaRPr lang="en-US" dirty="0"/>
          </a:p>
        </p:txBody>
      </p:sp>
      <p:grpSp>
        <p:nvGrpSpPr>
          <p:cNvPr id="22" name="Group 21">
            <a:extLst>
              <a:ext uri="{FF2B5EF4-FFF2-40B4-BE49-F238E27FC236}">
                <a16:creationId xmlns:a16="http://schemas.microsoft.com/office/drawing/2014/main" id="{14080F62-22D8-D645-9841-9D6EE26D1317}"/>
              </a:ext>
            </a:extLst>
          </p:cNvPr>
          <p:cNvGrpSpPr/>
          <p:nvPr/>
        </p:nvGrpSpPr>
        <p:grpSpPr>
          <a:xfrm>
            <a:off x="0" y="6286500"/>
            <a:ext cx="12192002" cy="571500"/>
            <a:chOff x="0" y="6286500"/>
            <a:chExt cx="12192002" cy="571500"/>
          </a:xfrm>
        </p:grpSpPr>
        <p:pic>
          <p:nvPicPr>
            <p:cNvPr id="23" name="Picture 22" descr="Branding Bar">
              <a:extLst>
                <a:ext uri="{FF2B5EF4-FFF2-40B4-BE49-F238E27FC236}">
                  <a16:creationId xmlns:a16="http://schemas.microsoft.com/office/drawing/2014/main" id="{28AAFC89-DFC4-8E4B-B401-D54FFC8A9F7C}"/>
                </a:ext>
              </a:extLst>
            </p:cNvPr>
            <p:cNvPicPr>
              <a:picLocks noChangeAspect="1"/>
            </p:cNvPicPr>
            <p:nvPr/>
          </p:nvPicPr>
          <p:blipFill rotWithShape="1">
            <a:blip r:embed="rId2"/>
            <a:srcRect t="36930" b="56039"/>
            <a:stretch/>
          </p:blipFill>
          <p:spPr>
            <a:xfrm>
              <a:off x="0" y="6286500"/>
              <a:ext cx="12192002" cy="571500"/>
            </a:xfrm>
            <a:prstGeom prst="rect">
              <a:avLst/>
            </a:prstGeom>
          </p:spPr>
        </p:pic>
        <p:pic>
          <p:nvPicPr>
            <p:cNvPr id="24" name="Picture 23" descr="A close up of a logo&#10;&#10;Description automatically generated">
              <a:extLst>
                <a:ext uri="{FF2B5EF4-FFF2-40B4-BE49-F238E27FC236}">
                  <a16:creationId xmlns:a16="http://schemas.microsoft.com/office/drawing/2014/main" id="{F33BA8C2-20B9-DA40-B244-817350F8B634}"/>
                </a:ext>
              </a:extLst>
            </p:cNvPr>
            <p:cNvPicPr>
              <a:picLocks noChangeAspect="1"/>
            </p:cNvPicPr>
            <p:nvPr/>
          </p:nvPicPr>
          <p:blipFill>
            <a:blip r:embed="rId3"/>
            <a:stretch>
              <a:fillRect/>
            </a:stretch>
          </p:blipFill>
          <p:spPr>
            <a:xfrm>
              <a:off x="11075493" y="6303156"/>
              <a:ext cx="962804" cy="451718"/>
            </a:xfrm>
            <a:prstGeom prst="rect">
              <a:avLst/>
            </a:prstGeom>
          </p:spPr>
        </p:pic>
      </p:grpSp>
      <p:sp>
        <p:nvSpPr>
          <p:cNvPr id="7" name="Text Placeholder 2">
            <a:extLst>
              <a:ext uri="{FF2B5EF4-FFF2-40B4-BE49-F238E27FC236}">
                <a16:creationId xmlns:a16="http://schemas.microsoft.com/office/drawing/2014/main" id="{09270C37-D92E-054E-92A4-D50673877CF1}"/>
              </a:ext>
            </a:extLst>
          </p:cNvPr>
          <p:cNvSpPr>
            <a:spLocks noGrp="1"/>
          </p:cNvSpPr>
          <p:nvPr>
            <p:ph type="body" sz="quarter" idx="12" hasCustomPrompt="1"/>
          </p:nvPr>
        </p:nvSpPr>
        <p:spPr>
          <a:xfrm>
            <a:off x="304800" y="6083174"/>
            <a:ext cx="11582400" cy="110800"/>
          </a:xfrm>
          <a:prstGeom prst="rect">
            <a:avLst/>
          </a:prstGeom>
        </p:spPr>
        <p:txBody>
          <a:bodyPr wrap="square" lIns="91440" tIns="0" rIns="91440" bIns="0" anchor="b" anchorCtr="0">
            <a:spAutoFit/>
          </a:bodyPr>
          <a:lstStyle>
            <a:lvl1pPr marL="0" indent="0">
              <a:buFontTx/>
              <a:buNone/>
              <a:defRPr sz="800" b="0" i="0">
                <a:latin typeface="Verdana Pro" panose="020B0604030504040204" pitchFamily="34" charset="0"/>
                <a:ea typeface="Verdana" panose="020B0604030504040204" pitchFamily="34" charset="0"/>
                <a:cs typeface="Verdana" panose="020B0604030504040204" pitchFamily="34" charset="0"/>
              </a:defRPr>
            </a:lvl1pPr>
            <a:lvl2pPr marL="609600" indent="0">
              <a:buFontTx/>
              <a:buNone/>
              <a:defRPr sz="1000" b="0" i="1">
                <a:latin typeface="Verdana" panose="020B0604030504040204" pitchFamily="34" charset="0"/>
                <a:ea typeface="Verdana" panose="020B0604030504040204" pitchFamily="34" charset="0"/>
                <a:cs typeface="Verdana" panose="020B0604030504040204" pitchFamily="34" charset="0"/>
              </a:defRPr>
            </a:lvl2pPr>
            <a:lvl3pPr marL="1219200" indent="0">
              <a:buFontTx/>
              <a:buNone/>
              <a:defRPr sz="1000" b="0" i="1">
                <a:latin typeface="Verdana" panose="020B0604030504040204" pitchFamily="34" charset="0"/>
                <a:ea typeface="Verdana" panose="020B0604030504040204" pitchFamily="34" charset="0"/>
                <a:cs typeface="Verdana" panose="020B0604030504040204" pitchFamily="34" charset="0"/>
              </a:defRPr>
            </a:lvl3pPr>
            <a:lvl4pPr marL="1828800" indent="0">
              <a:buFontTx/>
              <a:buNone/>
              <a:defRPr sz="1000" b="0" i="1">
                <a:latin typeface="Verdana" panose="020B0604030504040204" pitchFamily="34" charset="0"/>
                <a:ea typeface="Verdana" panose="020B0604030504040204" pitchFamily="34" charset="0"/>
                <a:cs typeface="Verdana" panose="020B0604030504040204" pitchFamily="34" charset="0"/>
              </a:defRPr>
            </a:lvl4pPr>
            <a:lvl5pPr marL="2438400" indent="0">
              <a:buFontTx/>
              <a:buNone/>
              <a:defRPr sz="1000" b="0" i="1">
                <a:latin typeface="Verdana" panose="020B0604030504040204" pitchFamily="34" charset="0"/>
                <a:ea typeface="Verdana" panose="020B0604030504040204" pitchFamily="34" charset="0"/>
                <a:cs typeface="Verdana" panose="020B0604030504040204" pitchFamily="34" charset="0"/>
              </a:defRPr>
            </a:lvl5pPr>
          </a:lstStyle>
          <a:p>
            <a:pPr lvl="0"/>
            <a:r>
              <a:rPr lang="en-US" dirty="0" err="1"/>
              <a:t>Creditline</a:t>
            </a:r>
            <a:endParaRPr lang="en-US" dirty="0"/>
          </a:p>
        </p:txBody>
      </p:sp>
      <p:sp>
        <p:nvSpPr>
          <p:cNvPr id="8" name="Text Placeholder 3">
            <a:extLst>
              <a:ext uri="{FF2B5EF4-FFF2-40B4-BE49-F238E27FC236}">
                <a16:creationId xmlns:a16="http://schemas.microsoft.com/office/drawing/2014/main" id="{188A16DA-9394-EF47-AA2F-0107BA222C0E}"/>
              </a:ext>
            </a:extLst>
          </p:cNvPr>
          <p:cNvSpPr>
            <a:spLocks noGrp="1"/>
          </p:cNvSpPr>
          <p:nvPr>
            <p:ph type="body" sz="quarter" idx="10"/>
          </p:nvPr>
        </p:nvSpPr>
        <p:spPr>
          <a:xfrm>
            <a:off x="304800" y="1143000"/>
            <a:ext cx="5905500" cy="1828193"/>
          </a:xfrm>
          <a:prstGeom prst="rect">
            <a:avLst/>
          </a:prstGeom>
        </p:spPr>
        <p:txBody>
          <a:bodyPr wrap="square" lIns="91440" tIns="45720" rIns="91440" bIns="45720">
            <a:noAutofit/>
          </a:bodyPr>
          <a:lstStyle>
            <a:lvl1pPr>
              <a:spcBef>
                <a:spcPts val="0"/>
              </a:spcBef>
              <a:spcAft>
                <a:spcPts val="900"/>
              </a:spcAft>
              <a:defRPr sz="2400" b="0" i="0">
                <a:latin typeface="Verdana Pro" panose="020B0604030504040204" pitchFamily="34" charset="0"/>
                <a:ea typeface="Verdana" panose="020B0604030504040204" pitchFamily="34" charset="0"/>
                <a:cs typeface="Verdana" panose="020B0604030504040204" pitchFamily="34" charset="0"/>
              </a:defRPr>
            </a:lvl1pPr>
            <a:lvl2pPr>
              <a:spcBef>
                <a:spcPts val="0"/>
              </a:spcBef>
              <a:spcAft>
                <a:spcPts val="900"/>
              </a:spcAft>
              <a:defRPr sz="2000" b="0" i="0">
                <a:latin typeface="Verdana Pro" panose="020B0604030504040204" pitchFamily="34" charset="0"/>
                <a:ea typeface="Verdana" panose="020B0604030504040204" pitchFamily="34" charset="0"/>
                <a:cs typeface="Verdana" panose="020B0604030504040204" pitchFamily="34" charset="0"/>
              </a:defRPr>
            </a:lvl2pPr>
            <a:lvl3pPr>
              <a:spcBef>
                <a:spcPts val="0"/>
              </a:spcBef>
              <a:spcAft>
                <a:spcPts val="900"/>
              </a:spcAft>
              <a:defRPr sz="1800" b="0" i="0">
                <a:latin typeface="Verdana Pro" panose="020B0604030504040204" pitchFamily="34" charset="0"/>
                <a:ea typeface="Verdana" panose="020B0604030504040204" pitchFamily="34" charset="0"/>
                <a:cs typeface="Verdana" panose="020B0604030504040204" pitchFamily="34" charset="0"/>
              </a:defRPr>
            </a:lvl3pPr>
            <a:lvl4pPr>
              <a:spcBef>
                <a:spcPts val="0"/>
              </a:spcBef>
              <a:spcAft>
                <a:spcPts val="900"/>
              </a:spcAft>
              <a:defRPr sz="1600" b="0" i="0">
                <a:latin typeface="Verdana Pro" panose="020B0604030504040204" pitchFamily="34" charset="0"/>
                <a:ea typeface="Verdana" panose="020B0604030504040204" pitchFamily="34" charset="0"/>
                <a:cs typeface="Verdana" panose="020B0604030504040204" pitchFamily="34" charset="0"/>
              </a:defRPr>
            </a:lvl4pPr>
            <a:lvl5pPr>
              <a:spcBef>
                <a:spcPts val="0"/>
              </a:spcBef>
              <a:spcAft>
                <a:spcPts val="900"/>
              </a:spcAft>
              <a:defRPr sz="1400" b="0" i="0">
                <a:latin typeface="Verdana Pro"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2">
            <a:extLst>
              <a:ext uri="{FF2B5EF4-FFF2-40B4-BE49-F238E27FC236}">
                <a16:creationId xmlns:a16="http://schemas.microsoft.com/office/drawing/2014/main" id="{D13970C4-BFBD-5848-8272-D7DE41F88976}"/>
              </a:ext>
            </a:extLst>
          </p:cNvPr>
          <p:cNvSpPr>
            <a:spLocks noGrp="1"/>
          </p:cNvSpPr>
          <p:nvPr>
            <p:ph type="pic" sz="quarter" idx="13"/>
          </p:nvPr>
        </p:nvSpPr>
        <p:spPr>
          <a:xfrm>
            <a:off x="6553200" y="1143000"/>
            <a:ext cx="5257800" cy="4940174"/>
          </a:xfrm>
          <a:prstGeom prst="rect">
            <a:avLst/>
          </a:prstGeom>
          <a:effectLst/>
        </p:spPr>
        <p:txBody>
          <a:bodyPr lIns="91440" tIns="45720" rIns="91440" bIns="45720">
            <a:noAutofit/>
          </a:bodyPr>
          <a:lstStyle>
            <a:lvl1pPr>
              <a:defRPr b="0" i="0">
                <a:latin typeface="Verdana Pro" panose="020B0604030504040204" pitchFamily="34" charset="0"/>
                <a:ea typeface="Verdana" panose="020B0604030504040204" pitchFamily="34" charset="0"/>
                <a:cs typeface="Verdana" panose="020B0604030504040204" pitchFamily="34" charset="0"/>
              </a:defRPr>
            </a:lvl1pPr>
          </a:lstStyle>
          <a:p>
            <a:r>
              <a:rPr lang="en-US"/>
              <a:t>Click icon to add picture</a:t>
            </a:r>
            <a:endParaRPr lang="en-US" dirty="0"/>
          </a:p>
        </p:txBody>
      </p:sp>
    </p:spTree>
    <p:extLst>
      <p:ext uri="{BB962C8B-B14F-4D97-AF65-F5344CB8AC3E}">
        <p14:creationId xmlns:p14="http://schemas.microsoft.com/office/powerpoint/2010/main" val="2996108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6647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6" r:id="rId15"/>
    <p:sldLayoutId id="2147483707" r:id="rId16"/>
  </p:sldLayoutIdLst>
  <p:txStyles>
    <p:titleStyle>
      <a:lvl1pPr algn="l" defTabSz="914400" rtl="0" eaLnBrk="1" latinLnBrk="0" hangingPunct="1">
        <a:lnSpc>
          <a:spcPct val="90000"/>
        </a:lnSpc>
        <a:spcBef>
          <a:spcPct val="0"/>
        </a:spcBef>
        <a:buNone/>
        <a:defRPr sz="4000" b="1" i="0" kern="1200">
          <a:solidFill>
            <a:schemeClr val="accent1">
              <a:lumMod val="75000"/>
            </a:schemeClr>
          </a:solidFill>
          <a:latin typeface="Verdana Pro SemiBold"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Verdana Pro"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ro"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ro"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ro"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ro"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40">
          <p15:clr>
            <a:srgbClr val="F26B43"/>
          </p15:clr>
        </p15:guide>
        <p15:guide id="4" pos="192">
          <p15:clr>
            <a:srgbClr val="F26B43"/>
          </p15:clr>
        </p15:guide>
        <p15:guide id="5" orient="horz" pos="240">
          <p15:clr>
            <a:srgbClr val="F26B43"/>
          </p15:clr>
        </p15:guide>
        <p15:guide id="6" pos="7440">
          <p15:clr>
            <a:srgbClr val="F26B43"/>
          </p15:clr>
        </p15:guide>
        <p15:guide id="7" orient="horz" pos="3960">
          <p15:clr>
            <a:srgbClr val="F26B43"/>
          </p15:clr>
        </p15:guide>
        <p15:guide id="8" orient="horz" pos="864">
          <p15:clr>
            <a:srgbClr val="F26B43"/>
          </p15:clr>
        </p15:guide>
        <p15:guide id="9" orient="horz" pos="3888">
          <p15:clr>
            <a:srgbClr val="F26B43"/>
          </p15:clr>
        </p15:guide>
        <p15:guide id="10" pos="4128">
          <p15:clr>
            <a:srgbClr val="F26B43"/>
          </p15:clr>
        </p15:guide>
        <p15:guide id="11" pos="3552">
          <p15:clr>
            <a:srgbClr val="F26B43"/>
          </p15:clr>
        </p15:guide>
        <p15:guide id="12" pos="528">
          <p15:clr>
            <a:srgbClr val="F26B43"/>
          </p15:clr>
        </p15:guide>
        <p15:guide id="13" pos="7152">
          <p15:clr>
            <a:srgbClr val="F26B43"/>
          </p15:clr>
        </p15:guide>
        <p15:guide id="14" orient="horz" pos="1152">
          <p15:clr>
            <a:srgbClr val="F26B43"/>
          </p15:clr>
        </p15:guide>
        <p15:guide id="15" pos="4632">
          <p15:clr>
            <a:srgbClr val="F26B43"/>
          </p15:clr>
        </p15:guide>
        <p15:guide id="16" pos="3048">
          <p15:clr>
            <a:srgbClr val="F26B43"/>
          </p15:clr>
        </p15:guide>
        <p15:guide id="17" orient="horz" pos="3168">
          <p15:clr>
            <a:srgbClr val="F26B43"/>
          </p15:clr>
        </p15:guide>
        <p15:guide id="18" pos="3912">
          <p15:clr>
            <a:srgbClr val="F26B43"/>
          </p15:clr>
        </p15:guide>
        <p15:guide id="19" pos="3768">
          <p15:clr>
            <a:srgbClr val="F26B43"/>
          </p15:clr>
        </p15:guide>
        <p15:guide id="20" orient="horz" pos="720">
          <p15:clr>
            <a:srgbClr val="F26B43"/>
          </p15:clr>
        </p15:guide>
        <p15:guide id="21" pos="74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ECBF-D82E-4D63-933D-DF233CB0C208}"/>
              </a:ext>
            </a:extLst>
          </p:cNvPr>
          <p:cNvSpPr>
            <a:spLocks noGrp="1"/>
          </p:cNvSpPr>
          <p:nvPr>
            <p:ph type="title"/>
          </p:nvPr>
        </p:nvSpPr>
        <p:spPr>
          <a:xfrm>
            <a:off x="0" y="2254562"/>
            <a:ext cx="6888480" cy="1485275"/>
          </a:xfrm>
        </p:spPr>
        <p:txBody>
          <a:bodyPr>
            <a:normAutofit fontScale="90000"/>
          </a:bodyPr>
          <a:lstStyle/>
          <a:p>
            <a:r>
              <a:rPr lang="en-US" sz="4400" dirty="0"/>
              <a:t>Supply Chain Resilience in the Covid Age</a:t>
            </a:r>
          </a:p>
        </p:txBody>
      </p:sp>
      <p:sp>
        <p:nvSpPr>
          <p:cNvPr id="3" name="Subtitle 2">
            <a:extLst>
              <a:ext uri="{FF2B5EF4-FFF2-40B4-BE49-F238E27FC236}">
                <a16:creationId xmlns:a16="http://schemas.microsoft.com/office/drawing/2014/main" id="{DA0C977A-5151-4DF2-946B-66DC480F8BE9}"/>
              </a:ext>
            </a:extLst>
          </p:cNvPr>
          <p:cNvSpPr>
            <a:spLocks noGrp="1"/>
          </p:cNvSpPr>
          <p:nvPr>
            <p:ph type="subTitle" idx="1"/>
          </p:nvPr>
        </p:nvSpPr>
        <p:spPr>
          <a:xfrm>
            <a:off x="304800" y="5691549"/>
            <a:ext cx="5791200" cy="731520"/>
          </a:xfrm>
        </p:spPr>
        <p:txBody>
          <a:bodyPr>
            <a:normAutofit/>
          </a:bodyPr>
          <a:lstStyle/>
          <a:p>
            <a:r>
              <a:rPr lang="en-US" dirty="0"/>
              <a:t>National Pork Board</a:t>
            </a:r>
          </a:p>
        </p:txBody>
      </p:sp>
      <p:sp>
        <p:nvSpPr>
          <p:cNvPr id="5" name="Text Placeholder 3">
            <a:extLst>
              <a:ext uri="{FF2B5EF4-FFF2-40B4-BE49-F238E27FC236}">
                <a16:creationId xmlns:a16="http://schemas.microsoft.com/office/drawing/2014/main" id="{C5BD9EB1-3AD3-4795-A93D-75EA9155DBDB}"/>
              </a:ext>
            </a:extLst>
          </p:cNvPr>
          <p:cNvSpPr>
            <a:spLocks noGrp="1"/>
          </p:cNvSpPr>
          <p:nvPr>
            <p:ph type="body" sz="quarter" idx="13"/>
          </p:nvPr>
        </p:nvSpPr>
        <p:spPr>
          <a:xfrm>
            <a:off x="304800" y="6090670"/>
            <a:ext cx="5676900" cy="332399"/>
          </a:xfrm>
        </p:spPr>
        <p:txBody>
          <a:bodyPr/>
          <a:lstStyle/>
          <a:p>
            <a:r>
              <a:rPr lang="en-US" dirty="0"/>
              <a:t>February 2021</a:t>
            </a:r>
          </a:p>
          <a:p>
            <a:endParaRPr lang="en-US" dirty="0"/>
          </a:p>
        </p:txBody>
      </p:sp>
      <p:pic>
        <p:nvPicPr>
          <p:cNvPr id="2050" name="Picture 2" descr="Coronavirus at Smithfield pork plant: The untold story of America's biggest  outbreak - BBC News">
            <a:extLst>
              <a:ext uri="{FF2B5EF4-FFF2-40B4-BE49-F238E27FC236}">
                <a16:creationId xmlns:a16="http://schemas.microsoft.com/office/drawing/2014/main" id="{0430F2BF-2BAA-4D0E-AE5B-B0E9FEFCB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366" y="4457700"/>
            <a:ext cx="390525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09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E5897C-7788-4544-AD9A-5DF3EB2A01A0}"/>
              </a:ext>
            </a:extLst>
          </p:cNvPr>
          <p:cNvSpPr>
            <a:spLocks noGrp="1"/>
          </p:cNvSpPr>
          <p:nvPr>
            <p:ph type="title"/>
          </p:nvPr>
        </p:nvSpPr>
        <p:spPr/>
        <p:txBody>
          <a:bodyPr/>
          <a:lstStyle/>
          <a:p>
            <a:r>
              <a:rPr lang="en-US" sz="4000" b="1" dirty="0">
                <a:solidFill>
                  <a:schemeClr val="accent1"/>
                </a:solidFill>
              </a:rPr>
              <a:t>Plant Closures and Slowed Production</a:t>
            </a:r>
            <a:endParaRPr lang="en-US" dirty="0">
              <a:solidFill>
                <a:schemeClr val="accent1"/>
              </a:solidFill>
            </a:endParaRPr>
          </a:p>
        </p:txBody>
      </p:sp>
      <p:graphicFrame>
        <p:nvGraphicFramePr>
          <p:cNvPr id="4" name="Content Placeholder 3">
            <a:extLst>
              <a:ext uri="{FF2B5EF4-FFF2-40B4-BE49-F238E27FC236}">
                <a16:creationId xmlns:a16="http://schemas.microsoft.com/office/drawing/2014/main" id="{634BCF3B-9215-4779-A395-358688342F7D}"/>
              </a:ext>
            </a:extLst>
          </p:cNvPr>
          <p:cNvGraphicFramePr>
            <a:graphicFrameLocks noGrp="1"/>
          </p:cNvGraphicFramePr>
          <p:nvPr>
            <p:ph type="pic" sz="quarter" idx="13"/>
            <p:extLst>
              <p:ext uri="{D42A27DB-BD31-4B8C-83A1-F6EECF244321}">
                <p14:modId xmlns:p14="http://schemas.microsoft.com/office/powerpoint/2010/main" val="2597715986"/>
              </p:ext>
            </p:extLst>
          </p:nvPr>
        </p:nvGraphicFramePr>
        <p:xfrm>
          <a:off x="381000" y="1143000"/>
          <a:ext cx="1143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86A3A0DC-4F69-409A-AF90-7382C73F202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59594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4A24-7A47-4DE8-9121-DEF9145BE239}"/>
              </a:ext>
            </a:extLst>
          </p:cNvPr>
          <p:cNvSpPr>
            <a:spLocks noGrp="1"/>
          </p:cNvSpPr>
          <p:nvPr>
            <p:ph type="title"/>
          </p:nvPr>
        </p:nvSpPr>
        <p:spPr>
          <a:xfrm>
            <a:off x="342899" y="356178"/>
            <a:ext cx="11506200" cy="615696"/>
          </a:xfrm>
        </p:spPr>
        <p:txBody>
          <a:bodyPr>
            <a:noAutofit/>
          </a:bodyPr>
          <a:lstStyle/>
          <a:p>
            <a:r>
              <a:rPr lang="en-US" sz="3600" dirty="0" err="1">
                <a:solidFill>
                  <a:srgbClr val="C00000"/>
                </a:solidFill>
              </a:rPr>
              <a:t>COVID</a:t>
            </a:r>
            <a:r>
              <a:rPr lang="en-US" sz="3600" dirty="0">
                <a:solidFill>
                  <a:srgbClr val="C00000"/>
                </a:solidFill>
              </a:rPr>
              <a:t> CHALLENGE: </a:t>
            </a:r>
            <a:br>
              <a:rPr lang="en-US" sz="3600" dirty="0">
                <a:solidFill>
                  <a:srgbClr val="C00000"/>
                </a:solidFill>
              </a:rPr>
            </a:br>
            <a:r>
              <a:rPr lang="en-US" sz="3600" dirty="0">
                <a:solidFill>
                  <a:srgbClr val="C00000"/>
                </a:solidFill>
              </a:rPr>
              <a:t>Over Supply of Livestock=Hog Farmers Suffer </a:t>
            </a:r>
            <a:endParaRPr lang="en-US" sz="3600" dirty="0"/>
          </a:p>
        </p:txBody>
      </p:sp>
      <p:sp>
        <p:nvSpPr>
          <p:cNvPr id="4" name="Text Placeholder 3">
            <a:extLst>
              <a:ext uri="{FF2B5EF4-FFF2-40B4-BE49-F238E27FC236}">
                <a16:creationId xmlns:a16="http://schemas.microsoft.com/office/drawing/2014/main" id="{6DDF5B88-49DB-4ED5-9E46-2C17611186B7}"/>
              </a:ext>
            </a:extLst>
          </p:cNvPr>
          <p:cNvSpPr>
            <a:spLocks noGrp="1"/>
          </p:cNvSpPr>
          <p:nvPr>
            <p:ph type="body" sz="quarter" idx="12"/>
          </p:nvPr>
        </p:nvSpPr>
        <p:spPr/>
        <p:txBody>
          <a:bodyPr/>
          <a:lstStyle/>
          <a:p>
            <a:endParaRPr lang="en-US"/>
          </a:p>
        </p:txBody>
      </p:sp>
      <p:graphicFrame>
        <p:nvGraphicFramePr>
          <p:cNvPr id="6" name="Chart 5">
            <a:extLst>
              <a:ext uri="{FF2B5EF4-FFF2-40B4-BE49-F238E27FC236}">
                <a16:creationId xmlns:a16="http://schemas.microsoft.com/office/drawing/2014/main" id="{DA17C7AE-6759-43F8-96D3-6E1D3736B2AE}"/>
              </a:ext>
            </a:extLst>
          </p:cNvPr>
          <p:cNvGraphicFramePr>
            <a:graphicFrameLocks/>
          </p:cNvGraphicFramePr>
          <p:nvPr>
            <p:extLst>
              <p:ext uri="{D42A27DB-BD31-4B8C-83A1-F6EECF244321}">
                <p14:modId xmlns:p14="http://schemas.microsoft.com/office/powerpoint/2010/main" val="2356205059"/>
              </p:ext>
            </p:extLst>
          </p:nvPr>
        </p:nvGraphicFramePr>
        <p:xfrm>
          <a:off x="704850" y="1206501"/>
          <a:ext cx="10782299" cy="48766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692478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2204D-AB18-499D-A06B-7CAAB6CD785B}"/>
              </a:ext>
            </a:extLst>
          </p:cNvPr>
          <p:cNvSpPr>
            <a:spLocks noGrp="1"/>
          </p:cNvSpPr>
          <p:nvPr>
            <p:ph type="ctrTitle"/>
          </p:nvPr>
        </p:nvSpPr>
        <p:spPr/>
        <p:txBody>
          <a:bodyPr/>
          <a:lstStyle/>
          <a:p>
            <a:r>
              <a:rPr lang="en-US" dirty="0"/>
              <a:t>Where are we now?</a:t>
            </a:r>
          </a:p>
        </p:txBody>
      </p:sp>
      <p:sp>
        <p:nvSpPr>
          <p:cNvPr id="3" name="Subtitle 2">
            <a:extLst>
              <a:ext uri="{FF2B5EF4-FFF2-40B4-BE49-F238E27FC236}">
                <a16:creationId xmlns:a16="http://schemas.microsoft.com/office/drawing/2014/main" id="{1D6532F5-A271-4DF6-80D9-18970A5932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1499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FB768A4-D990-4016-B384-B37902C41925}"/>
              </a:ext>
            </a:extLst>
          </p:cNvPr>
          <p:cNvSpPr>
            <a:spLocks noGrp="1"/>
          </p:cNvSpPr>
          <p:nvPr>
            <p:ph type="body" sz="quarter" idx="12"/>
          </p:nvPr>
        </p:nvSpPr>
        <p:spPr/>
        <p:txBody>
          <a:bodyPr/>
          <a:lstStyle/>
          <a:p>
            <a:endParaRPr lang="en-US"/>
          </a:p>
        </p:txBody>
      </p:sp>
      <p:pic>
        <p:nvPicPr>
          <p:cNvPr id="6" name="Picture 5">
            <a:extLst>
              <a:ext uri="{FF2B5EF4-FFF2-40B4-BE49-F238E27FC236}">
                <a16:creationId xmlns:a16="http://schemas.microsoft.com/office/drawing/2014/main" id="{EE3FD77F-76BD-4E4A-92E7-4835C487886D}"/>
              </a:ext>
            </a:extLst>
          </p:cNvPr>
          <p:cNvPicPr>
            <a:picLocks noChangeAspect="1"/>
          </p:cNvPicPr>
          <p:nvPr/>
        </p:nvPicPr>
        <p:blipFill>
          <a:blip r:embed="rId3"/>
          <a:stretch>
            <a:fillRect/>
          </a:stretch>
        </p:blipFill>
        <p:spPr>
          <a:xfrm>
            <a:off x="795337" y="80963"/>
            <a:ext cx="10601325" cy="6002212"/>
          </a:xfrm>
          <a:prstGeom prst="rect">
            <a:avLst/>
          </a:prstGeom>
        </p:spPr>
      </p:pic>
    </p:spTree>
    <p:extLst>
      <p:ext uri="{BB962C8B-B14F-4D97-AF65-F5344CB8AC3E}">
        <p14:creationId xmlns:p14="http://schemas.microsoft.com/office/powerpoint/2010/main" val="970910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3D2B08-C40E-4446-9F42-C53CC857626C}"/>
              </a:ext>
            </a:extLst>
          </p:cNvPr>
          <p:cNvSpPr>
            <a:spLocks noGrp="1"/>
          </p:cNvSpPr>
          <p:nvPr>
            <p:ph type="body" sz="quarter" idx="12"/>
          </p:nvPr>
        </p:nvSpPr>
        <p:spPr/>
        <p:txBody>
          <a:bodyPr/>
          <a:lstStyle/>
          <a:p>
            <a:endParaRPr lang="en-US"/>
          </a:p>
        </p:txBody>
      </p:sp>
      <p:sp>
        <p:nvSpPr>
          <p:cNvPr id="2" name="Title 1">
            <a:extLst>
              <a:ext uri="{FF2B5EF4-FFF2-40B4-BE49-F238E27FC236}">
                <a16:creationId xmlns:a16="http://schemas.microsoft.com/office/drawing/2014/main" id="{404F751A-E01F-478E-AE54-E7AF56856053}"/>
              </a:ext>
            </a:extLst>
          </p:cNvPr>
          <p:cNvSpPr>
            <a:spLocks noGrp="1"/>
          </p:cNvSpPr>
          <p:nvPr>
            <p:ph type="title" idx="4294967295"/>
          </p:nvPr>
        </p:nvSpPr>
        <p:spPr>
          <a:xfrm>
            <a:off x="1219200" y="115888"/>
            <a:ext cx="10972800" cy="1143000"/>
          </a:xfrm>
        </p:spPr>
        <p:txBody>
          <a:bodyPr>
            <a:normAutofit/>
          </a:bodyPr>
          <a:lstStyle/>
          <a:p>
            <a:r>
              <a:rPr lang="en-US" sz="4320" dirty="0">
                <a:solidFill>
                  <a:schemeClr val="accent1"/>
                </a:solidFill>
              </a:rPr>
              <a:t>Lessons Learned</a:t>
            </a:r>
          </a:p>
        </p:txBody>
      </p:sp>
      <p:graphicFrame>
        <p:nvGraphicFramePr>
          <p:cNvPr id="5" name="Content Placeholder 4">
            <a:extLst>
              <a:ext uri="{FF2B5EF4-FFF2-40B4-BE49-F238E27FC236}">
                <a16:creationId xmlns:a16="http://schemas.microsoft.com/office/drawing/2014/main" id="{C520EF35-D05E-4B8D-8517-EF6FE6037ECB}"/>
              </a:ext>
            </a:extLst>
          </p:cNvPr>
          <p:cNvGraphicFramePr>
            <a:graphicFrameLocks noGrp="1"/>
          </p:cNvGraphicFramePr>
          <p:nvPr>
            <p:ph idx="4294967295"/>
            <p:extLst>
              <p:ext uri="{D42A27DB-BD31-4B8C-83A1-F6EECF244321}">
                <p14:modId xmlns:p14="http://schemas.microsoft.com/office/powerpoint/2010/main" val="3633347293"/>
              </p:ext>
            </p:extLst>
          </p:nvPr>
        </p:nvGraphicFramePr>
        <p:xfrm>
          <a:off x="609600" y="909349"/>
          <a:ext cx="1097280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425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748E-5C41-4FFE-94C8-1B8D38406A70}"/>
              </a:ext>
            </a:extLst>
          </p:cNvPr>
          <p:cNvSpPr>
            <a:spLocks noGrp="1"/>
          </p:cNvSpPr>
          <p:nvPr>
            <p:ph type="ctrTitle"/>
          </p:nvPr>
        </p:nvSpPr>
        <p:spPr/>
        <p:txBody>
          <a:bodyPr/>
          <a:lstStyle/>
          <a:p>
            <a:r>
              <a:rPr lang="en-US" dirty="0"/>
              <a:t>What is in the Future?</a:t>
            </a:r>
          </a:p>
        </p:txBody>
      </p:sp>
      <p:sp>
        <p:nvSpPr>
          <p:cNvPr id="3" name="Subtitle 2">
            <a:extLst>
              <a:ext uri="{FF2B5EF4-FFF2-40B4-BE49-F238E27FC236}">
                <a16:creationId xmlns:a16="http://schemas.microsoft.com/office/drawing/2014/main" id="{30E70114-A30D-40EF-A219-5624D39AE52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3497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FB3402-662F-45CB-A339-132D0F15B215}"/>
              </a:ext>
            </a:extLst>
          </p:cNvPr>
          <p:cNvSpPr>
            <a:spLocks noGrp="1"/>
          </p:cNvSpPr>
          <p:nvPr>
            <p:ph type="body" sz="quarter" idx="12"/>
          </p:nvPr>
        </p:nvSpPr>
        <p:spPr/>
        <p:txBody>
          <a:bodyPr/>
          <a:lstStyle/>
          <a:p>
            <a:endParaRPr lang="en-US"/>
          </a:p>
        </p:txBody>
      </p:sp>
      <p:sp>
        <p:nvSpPr>
          <p:cNvPr id="2" name="Title 1">
            <a:extLst>
              <a:ext uri="{FF2B5EF4-FFF2-40B4-BE49-F238E27FC236}">
                <a16:creationId xmlns:a16="http://schemas.microsoft.com/office/drawing/2014/main" id="{404F751A-E01F-478E-AE54-E7AF56856053}"/>
              </a:ext>
            </a:extLst>
          </p:cNvPr>
          <p:cNvSpPr>
            <a:spLocks noGrp="1"/>
          </p:cNvSpPr>
          <p:nvPr>
            <p:ph type="title" idx="4294967295"/>
          </p:nvPr>
        </p:nvSpPr>
        <p:spPr>
          <a:xfrm>
            <a:off x="457200" y="242888"/>
            <a:ext cx="10972800" cy="1143000"/>
          </a:xfrm>
        </p:spPr>
        <p:txBody>
          <a:bodyPr>
            <a:normAutofit/>
          </a:bodyPr>
          <a:lstStyle/>
          <a:p>
            <a:r>
              <a:rPr lang="en-US" sz="4320" dirty="0">
                <a:solidFill>
                  <a:schemeClr val="accent1"/>
                </a:solidFill>
              </a:rPr>
              <a:t>Outlook</a:t>
            </a:r>
          </a:p>
        </p:txBody>
      </p:sp>
      <p:graphicFrame>
        <p:nvGraphicFramePr>
          <p:cNvPr id="5" name="Content Placeholder 4">
            <a:extLst>
              <a:ext uri="{FF2B5EF4-FFF2-40B4-BE49-F238E27FC236}">
                <a16:creationId xmlns:a16="http://schemas.microsoft.com/office/drawing/2014/main" id="{C520EF35-D05E-4B8D-8517-EF6FE6037ECB}"/>
              </a:ext>
            </a:extLst>
          </p:cNvPr>
          <p:cNvGraphicFramePr>
            <a:graphicFrameLocks noGrp="1"/>
          </p:cNvGraphicFramePr>
          <p:nvPr>
            <p:ph idx="4294967295"/>
            <p:extLst>
              <p:ext uri="{D42A27DB-BD31-4B8C-83A1-F6EECF244321}">
                <p14:modId xmlns:p14="http://schemas.microsoft.com/office/powerpoint/2010/main" val="958256145"/>
              </p:ext>
            </p:extLst>
          </p:nvPr>
        </p:nvGraphicFramePr>
        <p:xfrm>
          <a:off x="0" y="911668"/>
          <a:ext cx="1097280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949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CA4899-44D4-469F-AB84-80F9E714EAA3}"/>
              </a:ext>
            </a:extLst>
          </p:cNvPr>
          <p:cNvSpPr>
            <a:spLocks noGrp="1"/>
          </p:cNvSpPr>
          <p:nvPr>
            <p:ph type="body" sz="quarter" idx="12"/>
          </p:nvPr>
        </p:nvSpPr>
        <p:spPr/>
        <p:txBody>
          <a:bodyPr/>
          <a:lstStyle/>
          <a:p>
            <a:endParaRPr lang="en-US"/>
          </a:p>
        </p:txBody>
      </p:sp>
      <p:grpSp>
        <p:nvGrpSpPr>
          <p:cNvPr id="3" name="Group 2">
            <a:extLst>
              <a:ext uri="{FF2B5EF4-FFF2-40B4-BE49-F238E27FC236}">
                <a16:creationId xmlns:a16="http://schemas.microsoft.com/office/drawing/2014/main" id="{094E0E11-26F7-41FD-AF45-7647BD9949FF}"/>
              </a:ext>
            </a:extLst>
          </p:cNvPr>
          <p:cNvGrpSpPr/>
          <p:nvPr/>
        </p:nvGrpSpPr>
        <p:grpSpPr>
          <a:xfrm>
            <a:off x="495300" y="664026"/>
            <a:ext cx="10972800" cy="954262"/>
            <a:chOff x="0" y="1934617"/>
            <a:chExt cx="10972800" cy="954262"/>
          </a:xfrm>
        </p:grpSpPr>
        <p:sp>
          <p:nvSpPr>
            <p:cNvPr id="7" name="Rectangle: Rounded Corners 6">
              <a:extLst>
                <a:ext uri="{FF2B5EF4-FFF2-40B4-BE49-F238E27FC236}">
                  <a16:creationId xmlns:a16="http://schemas.microsoft.com/office/drawing/2014/main" id="{4202274E-B117-43B3-84D6-CAD676F921FA}"/>
                </a:ext>
              </a:extLst>
            </p:cNvPr>
            <p:cNvSpPr/>
            <p:nvPr/>
          </p:nvSpPr>
          <p:spPr>
            <a:xfrm>
              <a:off x="0" y="1934617"/>
              <a:ext cx="10972800" cy="954262"/>
            </a:xfrm>
            <a:prstGeom prst="roundRect">
              <a:avLst/>
            </a:prstGeom>
          </p:spPr>
          <p:style>
            <a:lnRef idx="2">
              <a:schemeClr val="lt1">
                <a:hueOff val="0"/>
                <a:satOff val="0"/>
                <a:lumOff val="0"/>
                <a:alphaOff val="0"/>
              </a:schemeClr>
            </a:lnRef>
            <a:fillRef idx="1">
              <a:schemeClr val="accent1">
                <a:shade val="80000"/>
                <a:hueOff val="536957"/>
                <a:satOff val="-42939"/>
                <a:lumOff val="25284"/>
                <a:alphaOff val="0"/>
              </a:schemeClr>
            </a:fillRef>
            <a:effectRef idx="0">
              <a:schemeClr val="accent1">
                <a:shade val="80000"/>
                <a:hueOff val="536957"/>
                <a:satOff val="-42939"/>
                <a:lumOff val="25284"/>
                <a:alphaOff val="0"/>
              </a:schemeClr>
            </a:effectRef>
            <a:fontRef idx="minor">
              <a:schemeClr val="lt1"/>
            </a:fontRef>
          </p:style>
        </p:sp>
        <p:sp>
          <p:nvSpPr>
            <p:cNvPr id="8" name="Rectangle: Rounded Corners 4">
              <a:extLst>
                <a:ext uri="{FF2B5EF4-FFF2-40B4-BE49-F238E27FC236}">
                  <a16:creationId xmlns:a16="http://schemas.microsoft.com/office/drawing/2014/main" id="{7A20005F-BE78-4BEE-8109-E2CB39C4F8AC}"/>
                </a:ext>
              </a:extLst>
            </p:cNvPr>
            <p:cNvSpPr txBox="1"/>
            <p:nvPr/>
          </p:nvSpPr>
          <p:spPr>
            <a:xfrm>
              <a:off x="46583" y="1981200"/>
              <a:ext cx="10879634" cy="8610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Dealing with a new administration</a:t>
              </a:r>
            </a:p>
          </p:txBody>
        </p:sp>
      </p:grpSp>
      <p:grpSp>
        <p:nvGrpSpPr>
          <p:cNvPr id="4" name="Group 3">
            <a:extLst>
              <a:ext uri="{FF2B5EF4-FFF2-40B4-BE49-F238E27FC236}">
                <a16:creationId xmlns:a16="http://schemas.microsoft.com/office/drawing/2014/main" id="{94251DAC-3BE7-4146-8F89-7E9798767855}"/>
              </a:ext>
            </a:extLst>
          </p:cNvPr>
          <p:cNvGrpSpPr/>
          <p:nvPr/>
        </p:nvGrpSpPr>
        <p:grpSpPr>
          <a:xfrm>
            <a:off x="495300" y="1618288"/>
            <a:ext cx="10972800" cy="1381345"/>
            <a:chOff x="0" y="2888879"/>
            <a:chExt cx="10972800" cy="1381345"/>
          </a:xfrm>
        </p:grpSpPr>
        <p:sp>
          <p:nvSpPr>
            <p:cNvPr id="5" name="Rectangle 4">
              <a:extLst>
                <a:ext uri="{FF2B5EF4-FFF2-40B4-BE49-F238E27FC236}">
                  <a16:creationId xmlns:a16="http://schemas.microsoft.com/office/drawing/2014/main" id="{D4FAA193-210F-48E5-B9DD-C905F38EADFB}"/>
                </a:ext>
              </a:extLst>
            </p:cNvPr>
            <p:cNvSpPr/>
            <p:nvPr/>
          </p:nvSpPr>
          <p:spPr>
            <a:xfrm>
              <a:off x="0" y="2888879"/>
              <a:ext cx="10972800" cy="138134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TextBox 5">
              <a:extLst>
                <a:ext uri="{FF2B5EF4-FFF2-40B4-BE49-F238E27FC236}">
                  <a16:creationId xmlns:a16="http://schemas.microsoft.com/office/drawing/2014/main" id="{4F520A34-6610-4524-8FA7-1F07E45A57E8}"/>
                </a:ext>
              </a:extLst>
            </p:cNvPr>
            <p:cNvSpPr txBox="1"/>
            <p:nvPr/>
          </p:nvSpPr>
          <p:spPr>
            <a:xfrm>
              <a:off x="0" y="2888879"/>
              <a:ext cx="10972800" cy="138134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838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Regulations</a:t>
              </a:r>
            </a:p>
            <a:p>
              <a:pPr marL="342900" lvl="2" indent="-171450" algn="l" defTabSz="800100">
                <a:lnSpc>
                  <a:spcPct val="90000"/>
                </a:lnSpc>
                <a:spcBef>
                  <a:spcPct val="0"/>
                </a:spcBef>
                <a:spcAft>
                  <a:spcPct val="20000"/>
                </a:spcAft>
                <a:buChar char="•"/>
              </a:pPr>
              <a:r>
                <a:rPr lang="en-US" sz="1800" kern="1200" dirty="0"/>
                <a:t>Inspection Modernization</a:t>
              </a:r>
            </a:p>
            <a:p>
              <a:pPr marL="342900" lvl="2" indent="-171450" algn="l" defTabSz="800100">
                <a:lnSpc>
                  <a:spcPct val="90000"/>
                </a:lnSpc>
                <a:spcBef>
                  <a:spcPct val="0"/>
                </a:spcBef>
                <a:spcAft>
                  <a:spcPct val="20000"/>
                </a:spcAft>
                <a:buChar char="•"/>
              </a:pPr>
              <a:r>
                <a:rPr lang="en-US" sz="1800" kern="1200" dirty="0"/>
                <a:t>Food Safety – Pathogens </a:t>
              </a:r>
              <a:r>
                <a:rPr lang="en-US" dirty="0"/>
                <a:t>like Salmonella</a:t>
              </a:r>
              <a:r>
                <a:rPr lang="en-US" sz="1800" kern="1200" dirty="0"/>
                <a:t> </a:t>
              </a:r>
            </a:p>
            <a:p>
              <a:pPr marL="342900" lvl="2" indent="-171450" algn="l" defTabSz="800100">
                <a:lnSpc>
                  <a:spcPct val="90000"/>
                </a:lnSpc>
                <a:spcBef>
                  <a:spcPct val="0"/>
                </a:spcBef>
                <a:spcAft>
                  <a:spcPct val="20000"/>
                </a:spcAft>
                <a:buChar char="•"/>
              </a:pPr>
              <a:r>
                <a:rPr lang="en-US" sz="1800" kern="1200" dirty="0"/>
                <a:t>Worker Safety – 6-foot social distance</a:t>
              </a:r>
              <a:r>
                <a:rPr lang="en-US" dirty="0"/>
                <a:t> and line speed</a:t>
              </a:r>
              <a:endParaRPr lang="en-US" sz="1800" kern="1200" dirty="0"/>
            </a:p>
            <a:p>
              <a:pPr marL="342900" lvl="2" indent="-171450" algn="l" defTabSz="800100">
                <a:lnSpc>
                  <a:spcPct val="90000"/>
                </a:lnSpc>
                <a:spcBef>
                  <a:spcPct val="0"/>
                </a:spcBef>
                <a:spcAft>
                  <a:spcPct val="20000"/>
                </a:spcAft>
                <a:buChar char="•"/>
              </a:pPr>
              <a:r>
                <a:rPr lang="en-US" dirty="0"/>
                <a:t>Liability protection for business</a:t>
              </a:r>
              <a:endParaRPr lang="en-US" sz="1800" kern="1200" dirty="0"/>
            </a:p>
            <a:p>
              <a:pPr marL="171450" lvl="1" indent="-171450" algn="l" defTabSz="800100">
                <a:lnSpc>
                  <a:spcPct val="90000"/>
                </a:lnSpc>
                <a:spcBef>
                  <a:spcPct val="0"/>
                </a:spcBef>
                <a:spcAft>
                  <a:spcPct val="20000"/>
                </a:spcAft>
                <a:buChar char="•"/>
              </a:pPr>
              <a:r>
                <a:rPr lang="en-US" sz="1800" kern="1200" dirty="0"/>
                <a:t>Labeling – Country of Origin Labeling</a:t>
              </a:r>
            </a:p>
            <a:p>
              <a:pPr marL="171450" lvl="1" indent="-171450" algn="l" defTabSz="800100">
                <a:lnSpc>
                  <a:spcPct val="90000"/>
                </a:lnSpc>
                <a:spcBef>
                  <a:spcPct val="0"/>
                </a:spcBef>
                <a:spcAft>
                  <a:spcPct val="20000"/>
                </a:spcAft>
                <a:buChar char="•"/>
              </a:pPr>
              <a:r>
                <a:rPr lang="en-US" dirty="0"/>
                <a:t>New Dietary Guidelines</a:t>
              </a:r>
            </a:p>
            <a:p>
              <a:pPr marL="171450" lvl="1" indent="-171450" algn="l" defTabSz="800100">
                <a:lnSpc>
                  <a:spcPct val="90000"/>
                </a:lnSpc>
                <a:spcBef>
                  <a:spcPct val="0"/>
                </a:spcBef>
                <a:spcAft>
                  <a:spcPct val="20000"/>
                </a:spcAft>
                <a:buChar char="•"/>
              </a:pPr>
              <a:r>
                <a:rPr lang="en-US" sz="1800" kern="1200" dirty="0"/>
                <a:t>Regulation of genetically modified livestock</a:t>
              </a:r>
            </a:p>
            <a:p>
              <a:pPr marL="171450" lvl="1" indent="-171450" algn="l" defTabSz="800100">
                <a:lnSpc>
                  <a:spcPct val="90000"/>
                </a:lnSpc>
                <a:spcBef>
                  <a:spcPct val="0"/>
                </a:spcBef>
                <a:spcAft>
                  <a:spcPct val="20000"/>
                </a:spcAft>
                <a:buChar char="•"/>
              </a:pPr>
              <a:r>
                <a:rPr lang="en-US" sz="1800" kern="1200" dirty="0"/>
                <a:t>Trade and Trade Policy</a:t>
              </a:r>
            </a:p>
            <a:p>
              <a:pPr marL="628650" lvl="2" indent="-171450" defTabSz="800100">
                <a:lnSpc>
                  <a:spcPct val="90000"/>
                </a:lnSpc>
                <a:spcBef>
                  <a:spcPct val="0"/>
                </a:spcBef>
                <a:spcAft>
                  <a:spcPct val="20000"/>
                </a:spcAft>
                <a:buChar char="•"/>
              </a:pPr>
              <a:r>
                <a:rPr lang="en-US" dirty="0"/>
                <a:t>Trade Promotion Authority</a:t>
              </a:r>
            </a:p>
            <a:p>
              <a:pPr marL="628650" lvl="2" indent="-171450" defTabSz="800100">
                <a:lnSpc>
                  <a:spcPct val="90000"/>
                </a:lnSpc>
                <a:spcBef>
                  <a:spcPct val="0"/>
                </a:spcBef>
                <a:spcAft>
                  <a:spcPct val="20000"/>
                </a:spcAft>
                <a:buChar char="•"/>
              </a:pPr>
              <a:r>
                <a:rPr lang="en-US" kern="1200" dirty="0"/>
                <a:t>Existing Agreements</a:t>
              </a:r>
            </a:p>
            <a:p>
              <a:pPr marL="628650" lvl="2" indent="-171450" defTabSz="800100">
                <a:lnSpc>
                  <a:spcPct val="90000"/>
                </a:lnSpc>
                <a:spcBef>
                  <a:spcPct val="0"/>
                </a:spcBef>
                <a:spcAft>
                  <a:spcPct val="20000"/>
                </a:spcAft>
                <a:buChar char="•"/>
              </a:pPr>
              <a:r>
                <a:rPr lang="en-US" dirty="0"/>
                <a:t>China and Japan Phase 1 agreements</a:t>
              </a:r>
            </a:p>
            <a:p>
              <a:pPr marL="628650" lvl="2" indent="-171450" defTabSz="800100">
                <a:lnSpc>
                  <a:spcPct val="90000"/>
                </a:lnSpc>
                <a:spcBef>
                  <a:spcPct val="0"/>
                </a:spcBef>
                <a:spcAft>
                  <a:spcPct val="20000"/>
                </a:spcAft>
                <a:buChar char="•"/>
              </a:pPr>
              <a:r>
                <a:rPr lang="en-US" kern="1200" dirty="0"/>
                <a:t>WTO</a:t>
              </a:r>
            </a:p>
            <a:p>
              <a:pPr marL="171450" lvl="1" indent="-171450" defTabSz="800100">
                <a:lnSpc>
                  <a:spcPct val="90000"/>
                </a:lnSpc>
                <a:spcBef>
                  <a:spcPct val="0"/>
                </a:spcBef>
                <a:spcAft>
                  <a:spcPct val="20000"/>
                </a:spcAft>
                <a:buChar char="•"/>
              </a:pPr>
              <a:r>
                <a:rPr lang="en-US" dirty="0"/>
                <a:t>Climate</a:t>
              </a:r>
              <a:endParaRPr lang="en-US" kern="1200" dirty="0"/>
            </a:p>
          </p:txBody>
        </p:sp>
      </p:grpSp>
    </p:spTree>
    <p:extLst>
      <p:ext uri="{BB962C8B-B14F-4D97-AF65-F5344CB8AC3E}">
        <p14:creationId xmlns:p14="http://schemas.microsoft.com/office/powerpoint/2010/main" val="3967531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459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1932CC-0332-4BE6-ABCA-8225D8768B77}"/>
              </a:ext>
            </a:extLst>
          </p:cNvPr>
          <p:cNvSpPr>
            <a:spLocks noGrp="1"/>
          </p:cNvSpPr>
          <p:nvPr>
            <p:ph type="ctrTitle"/>
          </p:nvPr>
        </p:nvSpPr>
        <p:spPr>
          <a:xfrm>
            <a:off x="778137" y="1189239"/>
            <a:ext cx="9144000" cy="2387600"/>
          </a:xfrm>
        </p:spPr>
        <p:txBody>
          <a:bodyPr/>
          <a:lstStyle/>
          <a:p>
            <a:r>
              <a:rPr lang="en-US" dirty="0"/>
              <a:t>Kevin Sheehan</a:t>
            </a:r>
          </a:p>
        </p:txBody>
      </p:sp>
      <p:sp>
        <p:nvSpPr>
          <p:cNvPr id="6" name="Subtitle 5">
            <a:extLst>
              <a:ext uri="{FF2B5EF4-FFF2-40B4-BE49-F238E27FC236}">
                <a16:creationId xmlns:a16="http://schemas.microsoft.com/office/drawing/2014/main" id="{4CF1AF53-2BE3-402F-BD1E-7CCA3807134D}"/>
              </a:ext>
            </a:extLst>
          </p:cNvPr>
          <p:cNvSpPr>
            <a:spLocks noGrp="1"/>
          </p:cNvSpPr>
          <p:nvPr>
            <p:ph type="subTitle" idx="1"/>
          </p:nvPr>
        </p:nvSpPr>
        <p:spPr>
          <a:xfrm>
            <a:off x="778137" y="3790157"/>
            <a:ext cx="9144000" cy="1655762"/>
          </a:xfrm>
        </p:spPr>
        <p:txBody>
          <a:bodyPr/>
          <a:lstStyle/>
          <a:p>
            <a:r>
              <a:rPr lang="en-US" dirty="0"/>
              <a:t>Director Processor Engagement</a:t>
            </a:r>
          </a:p>
        </p:txBody>
      </p:sp>
      <p:pic>
        <p:nvPicPr>
          <p:cNvPr id="3" name="Picture 2" descr="A person in a suit and tie&#10;&#10;Description automatically generated with medium confidence">
            <a:extLst>
              <a:ext uri="{FF2B5EF4-FFF2-40B4-BE49-F238E27FC236}">
                <a16:creationId xmlns:a16="http://schemas.microsoft.com/office/drawing/2014/main" id="{374FA7F0-9DC3-4F1A-9D77-BAF3BF8B14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8037" y="1677924"/>
            <a:ext cx="2561963" cy="3202454"/>
          </a:xfrm>
          <a:prstGeom prst="rect">
            <a:avLst/>
          </a:prstGeom>
        </p:spPr>
      </p:pic>
    </p:spTree>
    <p:extLst>
      <p:ext uri="{BB962C8B-B14F-4D97-AF65-F5344CB8AC3E}">
        <p14:creationId xmlns:p14="http://schemas.microsoft.com/office/powerpoint/2010/main" val="364582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Left-Right 7">
            <a:extLst>
              <a:ext uri="{FF2B5EF4-FFF2-40B4-BE49-F238E27FC236}">
                <a16:creationId xmlns:a16="http://schemas.microsoft.com/office/drawing/2014/main" id="{E8E7ED6F-D35C-433B-A87A-8D202FF2B816}"/>
              </a:ext>
            </a:extLst>
          </p:cNvPr>
          <p:cNvSpPr/>
          <p:nvPr/>
        </p:nvSpPr>
        <p:spPr>
          <a:xfrm>
            <a:off x="1076726" y="3825771"/>
            <a:ext cx="9969507" cy="6063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7526D9A9-5C0F-4ED9-9468-8DC0458C3140}"/>
              </a:ext>
            </a:extLst>
          </p:cNvPr>
          <p:cNvPicPr>
            <a:picLocks noChangeAspect="1"/>
          </p:cNvPicPr>
          <p:nvPr/>
        </p:nvPicPr>
        <p:blipFill>
          <a:blip r:embed="rId2"/>
          <a:stretch>
            <a:fillRect/>
          </a:stretch>
        </p:blipFill>
        <p:spPr>
          <a:xfrm>
            <a:off x="2911966" y="496391"/>
            <a:ext cx="2371550" cy="2978329"/>
          </a:xfrm>
          <a:prstGeom prst="rect">
            <a:avLst/>
          </a:prstGeom>
        </p:spPr>
      </p:pic>
      <p:pic>
        <p:nvPicPr>
          <p:cNvPr id="36" name="Picture 35">
            <a:extLst>
              <a:ext uri="{FF2B5EF4-FFF2-40B4-BE49-F238E27FC236}">
                <a16:creationId xmlns:a16="http://schemas.microsoft.com/office/drawing/2014/main" id="{B341F1BF-3367-49E2-A6D7-B477AB21A64A}"/>
              </a:ext>
            </a:extLst>
          </p:cNvPr>
          <p:cNvPicPr>
            <a:picLocks noChangeAspect="1"/>
          </p:cNvPicPr>
          <p:nvPr/>
        </p:nvPicPr>
        <p:blipFill>
          <a:blip r:embed="rId2"/>
          <a:stretch>
            <a:fillRect/>
          </a:stretch>
        </p:blipFill>
        <p:spPr>
          <a:xfrm>
            <a:off x="5504467" y="475625"/>
            <a:ext cx="6578113" cy="2978329"/>
          </a:xfrm>
          <a:prstGeom prst="rect">
            <a:avLst/>
          </a:prstGeom>
        </p:spPr>
      </p:pic>
      <p:pic>
        <p:nvPicPr>
          <p:cNvPr id="4" name="Picture 3">
            <a:extLst>
              <a:ext uri="{FF2B5EF4-FFF2-40B4-BE49-F238E27FC236}">
                <a16:creationId xmlns:a16="http://schemas.microsoft.com/office/drawing/2014/main" id="{1B206AA1-13D3-445A-AC57-E8B6482D6987}"/>
              </a:ext>
            </a:extLst>
          </p:cNvPr>
          <p:cNvPicPr>
            <a:picLocks noChangeAspect="1"/>
          </p:cNvPicPr>
          <p:nvPr/>
        </p:nvPicPr>
        <p:blipFill rotWithShape="1">
          <a:blip r:embed="rId3"/>
          <a:srcRect b="7133"/>
          <a:stretch/>
        </p:blipFill>
        <p:spPr>
          <a:xfrm>
            <a:off x="350528" y="591949"/>
            <a:ext cx="1991214" cy="1589381"/>
          </a:xfrm>
          <a:prstGeom prst="rect">
            <a:avLst/>
          </a:prstGeom>
        </p:spPr>
      </p:pic>
      <p:pic>
        <p:nvPicPr>
          <p:cNvPr id="5" name="Picture 4">
            <a:extLst>
              <a:ext uri="{FF2B5EF4-FFF2-40B4-BE49-F238E27FC236}">
                <a16:creationId xmlns:a16="http://schemas.microsoft.com/office/drawing/2014/main" id="{B24651A1-45FB-4DA8-9D0B-6B3F2E8F1029}"/>
              </a:ext>
            </a:extLst>
          </p:cNvPr>
          <p:cNvPicPr>
            <a:picLocks noChangeAspect="1"/>
          </p:cNvPicPr>
          <p:nvPr/>
        </p:nvPicPr>
        <p:blipFill rotWithShape="1">
          <a:blip r:embed="rId4"/>
          <a:srcRect t="7491" b="11483"/>
          <a:stretch/>
        </p:blipFill>
        <p:spPr>
          <a:xfrm>
            <a:off x="3065495" y="565354"/>
            <a:ext cx="2057400" cy="1798234"/>
          </a:xfrm>
          <a:prstGeom prst="rect">
            <a:avLst/>
          </a:prstGeom>
        </p:spPr>
      </p:pic>
      <p:sp>
        <p:nvSpPr>
          <p:cNvPr id="12" name="TextBox 11">
            <a:extLst>
              <a:ext uri="{FF2B5EF4-FFF2-40B4-BE49-F238E27FC236}">
                <a16:creationId xmlns:a16="http://schemas.microsoft.com/office/drawing/2014/main" id="{71E1D8C2-4BBF-456E-9D2A-CAC8ADD01AC9}"/>
              </a:ext>
            </a:extLst>
          </p:cNvPr>
          <p:cNvSpPr txBox="1"/>
          <p:nvPr/>
        </p:nvSpPr>
        <p:spPr>
          <a:xfrm>
            <a:off x="559724" y="2292223"/>
            <a:ext cx="1651462" cy="646331"/>
          </a:xfrm>
          <a:prstGeom prst="rect">
            <a:avLst/>
          </a:prstGeom>
          <a:noFill/>
        </p:spPr>
        <p:txBody>
          <a:bodyPr wrap="square" rtlCol="0">
            <a:spAutoFit/>
          </a:bodyPr>
          <a:lstStyle/>
          <a:p>
            <a:pPr algn="ctr"/>
            <a:r>
              <a:rPr lang="en-US" dirty="0"/>
              <a:t>Producer </a:t>
            </a:r>
          </a:p>
          <a:p>
            <a:pPr algn="ctr"/>
            <a:r>
              <a:rPr lang="en-US" dirty="0"/>
              <a:t>Grows live hogs</a:t>
            </a:r>
          </a:p>
        </p:txBody>
      </p:sp>
      <p:sp>
        <p:nvSpPr>
          <p:cNvPr id="14" name="TextBox 13">
            <a:extLst>
              <a:ext uri="{FF2B5EF4-FFF2-40B4-BE49-F238E27FC236}">
                <a16:creationId xmlns:a16="http://schemas.microsoft.com/office/drawing/2014/main" id="{E8975A57-8021-4063-8056-F1AA06CBDDD9}"/>
              </a:ext>
            </a:extLst>
          </p:cNvPr>
          <p:cNvSpPr txBox="1"/>
          <p:nvPr/>
        </p:nvSpPr>
        <p:spPr>
          <a:xfrm>
            <a:off x="2626086" y="2327561"/>
            <a:ext cx="2828231" cy="646331"/>
          </a:xfrm>
          <a:prstGeom prst="rect">
            <a:avLst/>
          </a:prstGeom>
          <a:noFill/>
        </p:spPr>
        <p:txBody>
          <a:bodyPr wrap="square" rtlCol="0">
            <a:spAutoFit/>
          </a:bodyPr>
          <a:lstStyle/>
          <a:p>
            <a:pPr algn="ctr"/>
            <a:r>
              <a:rPr lang="en-US" dirty="0"/>
              <a:t>Packer Creates finished goods </a:t>
            </a:r>
          </a:p>
        </p:txBody>
      </p:sp>
      <p:sp>
        <p:nvSpPr>
          <p:cNvPr id="16" name="TextBox 15">
            <a:extLst>
              <a:ext uri="{FF2B5EF4-FFF2-40B4-BE49-F238E27FC236}">
                <a16:creationId xmlns:a16="http://schemas.microsoft.com/office/drawing/2014/main" id="{266440A7-5858-4133-9D2D-51D8B158B569}"/>
              </a:ext>
            </a:extLst>
          </p:cNvPr>
          <p:cNvSpPr txBox="1"/>
          <p:nvPr/>
        </p:nvSpPr>
        <p:spPr>
          <a:xfrm>
            <a:off x="5877092" y="2137393"/>
            <a:ext cx="2809702" cy="1015663"/>
          </a:xfrm>
          <a:prstGeom prst="rect">
            <a:avLst/>
          </a:prstGeom>
          <a:noFill/>
        </p:spPr>
        <p:txBody>
          <a:bodyPr wrap="square" rtlCol="0">
            <a:spAutoFit/>
          </a:bodyPr>
          <a:lstStyle/>
          <a:p>
            <a:pPr algn="ctr"/>
            <a:r>
              <a:rPr lang="en-US" dirty="0"/>
              <a:t>Warehouse</a:t>
            </a:r>
          </a:p>
          <a:p>
            <a:pPr algn="ctr"/>
            <a:r>
              <a:rPr lang="en-US" dirty="0"/>
              <a:t>Consolidates product</a:t>
            </a:r>
          </a:p>
          <a:p>
            <a:pPr algn="ctr"/>
            <a:r>
              <a:rPr lang="en-US" sz="1200" dirty="0"/>
              <a:t>Customer is Walmart, Kroger, Sysco, McDonalds etc. </a:t>
            </a:r>
            <a:endParaRPr lang="en-US" dirty="0"/>
          </a:p>
        </p:txBody>
      </p:sp>
      <p:sp>
        <p:nvSpPr>
          <p:cNvPr id="17" name="TextBox 16">
            <a:extLst>
              <a:ext uri="{FF2B5EF4-FFF2-40B4-BE49-F238E27FC236}">
                <a16:creationId xmlns:a16="http://schemas.microsoft.com/office/drawing/2014/main" id="{D834756A-A94C-44FD-BAB9-883C2B35815E}"/>
              </a:ext>
            </a:extLst>
          </p:cNvPr>
          <p:cNvSpPr txBox="1"/>
          <p:nvPr/>
        </p:nvSpPr>
        <p:spPr>
          <a:xfrm>
            <a:off x="9109569" y="2139435"/>
            <a:ext cx="2930722" cy="646331"/>
          </a:xfrm>
          <a:prstGeom prst="rect">
            <a:avLst/>
          </a:prstGeom>
          <a:noFill/>
        </p:spPr>
        <p:txBody>
          <a:bodyPr wrap="square" rtlCol="0">
            <a:spAutoFit/>
          </a:bodyPr>
          <a:lstStyle/>
          <a:p>
            <a:pPr algn="ctr"/>
            <a:r>
              <a:rPr lang="en-US" dirty="0"/>
              <a:t>Delivers to Restaurant </a:t>
            </a:r>
          </a:p>
          <a:p>
            <a:pPr algn="ctr"/>
            <a:r>
              <a:rPr lang="en-US" dirty="0"/>
              <a:t>grocery store</a:t>
            </a:r>
          </a:p>
        </p:txBody>
      </p:sp>
      <p:cxnSp>
        <p:nvCxnSpPr>
          <p:cNvPr id="19" name="Straight Arrow Connector 18">
            <a:extLst>
              <a:ext uri="{FF2B5EF4-FFF2-40B4-BE49-F238E27FC236}">
                <a16:creationId xmlns:a16="http://schemas.microsoft.com/office/drawing/2014/main" id="{61E6F53B-1852-4815-B547-66D91ACDE652}"/>
              </a:ext>
            </a:extLst>
          </p:cNvPr>
          <p:cNvCxnSpPr>
            <a:cxnSpLocks/>
          </p:cNvCxnSpPr>
          <p:nvPr/>
        </p:nvCxnSpPr>
        <p:spPr>
          <a:xfrm>
            <a:off x="2387657" y="1479442"/>
            <a:ext cx="687306" cy="5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FEE94910-5FBE-48B5-8945-75BE27ADF5B1}"/>
              </a:ext>
            </a:extLst>
          </p:cNvPr>
          <p:cNvCxnSpPr>
            <a:cxnSpLocks/>
          </p:cNvCxnSpPr>
          <p:nvPr/>
        </p:nvCxnSpPr>
        <p:spPr>
          <a:xfrm>
            <a:off x="5013606" y="1464768"/>
            <a:ext cx="86957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93807F56-F0DF-4DF7-9FF1-E9BFE3479E46}"/>
              </a:ext>
            </a:extLst>
          </p:cNvPr>
          <p:cNvCxnSpPr>
            <a:cxnSpLocks/>
          </p:cNvCxnSpPr>
          <p:nvPr/>
        </p:nvCxnSpPr>
        <p:spPr>
          <a:xfrm>
            <a:off x="8357646" y="1370160"/>
            <a:ext cx="76917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388C4602-06F5-4D6E-AF87-80C98720CF8E}"/>
              </a:ext>
            </a:extLst>
          </p:cNvPr>
          <p:cNvSpPr txBox="1"/>
          <p:nvPr/>
        </p:nvSpPr>
        <p:spPr>
          <a:xfrm>
            <a:off x="9157296" y="5791478"/>
            <a:ext cx="2591428" cy="646331"/>
          </a:xfrm>
          <a:prstGeom prst="rect">
            <a:avLst/>
          </a:prstGeom>
          <a:noFill/>
        </p:spPr>
        <p:txBody>
          <a:bodyPr wrap="square" rtlCol="0">
            <a:spAutoFit/>
          </a:bodyPr>
          <a:lstStyle/>
          <a:p>
            <a:pPr algn="ctr"/>
            <a:r>
              <a:rPr lang="en-US" dirty="0"/>
              <a:t>Consumer demand at retail and food service</a:t>
            </a:r>
          </a:p>
        </p:txBody>
      </p:sp>
      <p:sp>
        <p:nvSpPr>
          <p:cNvPr id="9" name="TextBox 8">
            <a:extLst>
              <a:ext uri="{FF2B5EF4-FFF2-40B4-BE49-F238E27FC236}">
                <a16:creationId xmlns:a16="http://schemas.microsoft.com/office/drawing/2014/main" id="{8A6AAD7A-F9D5-4A1E-B9D8-F76C7D0C36B0}"/>
              </a:ext>
            </a:extLst>
          </p:cNvPr>
          <p:cNvSpPr txBox="1"/>
          <p:nvPr/>
        </p:nvSpPr>
        <p:spPr>
          <a:xfrm>
            <a:off x="6085313" y="5825166"/>
            <a:ext cx="1801387" cy="646331"/>
          </a:xfrm>
          <a:prstGeom prst="rect">
            <a:avLst/>
          </a:prstGeom>
          <a:noFill/>
        </p:spPr>
        <p:txBody>
          <a:bodyPr wrap="square" rtlCol="0">
            <a:spAutoFit/>
          </a:bodyPr>
          <a:lstStyle/>
          <a:p>
            <a:pPr algn="ctr"/>
            <a:r>
              <a:rPr lang="en-US" dirty="0"/>
              <a:t>Creates orders to the warehouse</a:t>
            </a:r>
          </a:p>
        </p:txBody>
      </p:sp>
      <p:pic>
        <p:nvPicPr>
          <p:cNvPr id="13" name="Picture 12">
            <a:extLst>
              <a:ext uri="{FF2B5EF4-FFF2-40B4-BE49-F238E27FC236}">
                <a16:creationId xmlns:a16="http://schemas.microsoft.com/office/drawing/2014/main" id="{F4C377E3-E4FB-4B1E-ACDE-B590ED97CE11}"/>
              </a:ext>
            </a:extLst>
          </p:cNvPr>
          <p:cNvPicPr>
            <a:picLocks noChangeAspect="1"/>
          </p:cNvPicPr>
          <p:nvPr/>
        </p:nvPicPr>
        <p:blipFill>
          <a:blip r:embed="rId5"/>
          <a:stretch>
            <a:fillRect/>
          </a:stretch>
        </p:blipFill>
        <p:spPr>
          <a:xfrm>
            <a:off x="4758872" y="6185122"/>
            <a:ext cx="1170080" cy="239334"/>
          </a:xfrm>
          <a:prstGeom prst="rect">
            <a:avLst/>
          </a:prstGeom>
        </p:spPr>
      </p:pic>
      <p:sp>
        <p:nvSpPr>
          <p:cNvPr id="18" name="TextBox 17">
            <a:extLst>
              <a:ext uri="{FF2B5EF4-FFF2-40B4-BE49-F238E27FC236}">
                <a16:creationId xmlns:a16="http://schemas.microsoft.com/office/drawing/2014/main" id="{3D6A6BCD-A70C-4376-8E3B-438143606454}"/>
              </a:ext>
            </a:extLst>
          </p:cNvPr>
          <p:cNvSpPr txBox="1"/>
          <p:nvPr/>
        </p:nvSpPr>
        <p:spPr>
          <a:xfrm>
            <a:off x="3224416" y="5786398"/>
            <a:ext cx="1668838" cy="646331"/>
          </a:xfrm>
          <a:prstGeom prst="rect">
            <a:avLst/>
          </a:prstGeom>
          <a:noFill/>
        </p:spPr>
        <p:txBody>
          <a:bodyPr wrap="square" rtlCol="0">
            <a:spAutoFit/>
          </a:bodyPr>
          <a:lstStyle/>
          <a:p>
            <a:pPr algn="ctr"/>
            <a:r>
              <a:rPr lang="en-US" dirty="0"/>
              <a:t>Creates orders to the plants</a:t>
            </a:r>
          </a:p>
        </p:txBody>
      </p:sp>
      <p:sp>
        <p:nvSpPr>
          <p:cNvPr id="27" name="TextBox 26">
            <a:extLst>
              <a:ext uri="{FF2B5EF4-FFF2-40B4-BE49-F238E27FC236}">
                <a16:creationId xmlns:a16="http://schemas.microsoft.com/office/drawing/2014/main" id="{38D0CF93-E861-45BA-BEAE-FFB33AD914A0}"/>
              </a:ext>
            </a:extLst>
          </p:cNvPr>
          <p:cNvSpPr txBox="1"/>
          <p:nvPr/>
        </p:nvSpPr>
        <p:spPr>
          <a:xfrm>
            <a:off x="239215" y="5643387"/>
            <a:ext cx="2042767" cy="923330"/>
          </a:xfrm>
          <a:prstGeom prst="rect">
            <a:avLst/>
          </a:prstGeom>
          <a:noFill/>
        </p:spPr>
        <p:txBody>
          <a:bodyPr wrap="square" rtlCol="0">
            <a:spAutoFit/>
          </a:bodyPr>
          <a:lstStyle/>
          <a:p>
            <a:pPr algn="ctr"/>
            <a:r>
              <a:rPr lang="en-US" dirty="0"/>
              <a:t>These orders dictate the number of hogs needed </a:t>
            </a:r>
          </a:p>
        </p:txBody>
      </p:sp>
      <p:sp>
        <p:nvSpPr>
          <p:cNvPr id="25" name="Rectangle 24">
            <a:extLst>
              <a:ext uri="{FF2B5EF4-FFF2-40B4-BE49-F238E27FC236}">
                <a16:creationId xmlns:a16="http://schemas.microsoft.com/office/drawing/2014/main" id="{52E20FE1-A80B-4A2E-AF94-EBFB5E9908E0}"/>
              </a:ext>
            </a:extLst>
          </p:cNvPr>
          <p:cNvSpPr/>
          <p:nvPr/>
        </p:nvSpPr>
        <p:spPr>
          <a:xfrm>
            <a:off x="331871" y="5609989"/>
            <a:ext cx="11416854" cy="11645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33FACDB-4945-422D-A82E-C401603479E0}"/>
              </a:ext>
            </a:extLst>
          </p:cNvPr>
          <p:cNvSpPr txBox="1"/>
          <p:nvPr/>
        </p:nvSpPr>
        <p:spPr>
          <a:xfrm>
            <a:off x="4505958" y="5129927"/>
            <a:ext cx="1675908" cy="369332"/>
          </a:xfrm>
          <a:prstGeom prst="rect">
            <a:avLst/>
          </a:prstGeom>
          <a:noFill/>
        </p:spPr>
        <p:txBody>
          <a:bodyPr wrap="none" rtlCol="0">
            <a:spAutoFit/>
          </a:bodyPr>
          <a:lstStyle/>
          <a:p>
            <a:r>
              <a:rPr lang="en-US" dirty="0"/>
              <a:t>DEMAND CYCLE</a:t>
            </a:r>
          </a:p>
        </p:txBody>
      </p:sp>
      <p:sp>
        <p:nvSpPr>
          <p:cNvPr id="30" name="TextBox 29">
            <a:extLst>
              <a:ext uri="{FF2B5EF4-FFF2-40B4-BE49-F238E27FC236}">
                <a16:creationId xmlns:a16="http://schemas.microsoft.com/office/drawing/2014/main" id="{542BCABF-CD33-431D-8655-84E392D1100A}"/>
              </a:ext>
            </a:extLst>
          </p:cNvPr>
          <p:cNvSpPr txBox="1"/>
          <p:nvPr/>
        </p:nvSpPr>
        <p:spPr>
          <a:xfrm>
            <a:off x="4651131" y="-33742"/>
            <a:ext cx="2867269" cy="400110"/>
          </a:xfrm>
          <a:prstGeom prst="rect">
            <a:avLst/>
          </a:prstGeom>
          <a:noFill/>
        </p:spPr>
        <p:txBody>
          <a:bodyPr wrap="square" rtlCol="0">
            <a:spAutoFit/>
          </a:bodyPr>
          <a:lstStyle/>
          <a:p>
            <a:r>
              <a:rPr lang="en-US" sz="2000" dirty="0"/>
              <a:t>SUPPLY CHAIN</a:t>
            </a:r>
          </a:p>
        </p:txBody>
      </p:sp>
      <p:pic>
        <p:nvPicPr>
          <p:cNvPr id="1026" name="Picture 2" descr="Warehouse Cartoon clipart - Product, Home, House, transparent clip art">
            <a:extLst>
              <a:ext uri="{FF2B5EF4-FFF2-40B4-BE49-F238E27FC236}">
                <a16:creationId xmlns:a16="http://schemas.microsoft.com/office/drawing/2014/main" id="{455B5ABD-C236-4563-9424-D3E4BF29503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473" b="9799"/>
          <a:stretch/>
        </p:blipFill>
        <p:spPr bwMode="auto">
          <a:xfrm>
            <a:off x="5975013" y="643995"/>
            <a:ext cx="2603605" cy="14742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permarket building cartoon colorful style. vector illustration ...">
            <a:extLst>
              <a:ext uri="{FF2B5EF4-FFF2-40B4-BE49-F238E27FC236}">
                <a16:creationId xmlns:a16="http://schemas.microsoft.com/office/drawing/2014/main" id="{AC55511C-F5EA-4E67-97E4-2AE4DACEF69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626" t="7660" r="18525" b="21660"/>
          <a:stretch/>
        </p:blipFill>
        <p:spPr bwMode="auto">
          <a:xfrm>
            <a:off x="9155230" y="868180"/>
            <a:ext cx="1469955" cy="110547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F7AFA225-C1C8-4ADD-9A99-B488001E604E}"/>
              </a:ext>
            </a:extLst>
          </p:cNvPr>
          <p:cNvSpPr/>
          <p:nvPr/>
        </p:nvSpPr>
        <p:spPr>
          <a:xfrm>
            <a:off x="171918" y="511958"/>
            <a:ext cx="2359265" cy="297832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43" name="Picture 42">
            <a:extLst>
              <a:ext uri="{FF2B5EF4-FFF2-40B4-BE49-F238E27FC236}">
                <a16:creationId xmlns:a16="http://schemas.microsoft.com/office/drawing/2014/main" id="{2CCA2B95-6BCE-4190-8CB5-7961131B2B4C}"/>
              </a:ext>
            </a:extLst>
          </p:cNvPr>
          <p:cNvPicPr>
            <a:picLocks noChangeAspect="1"/>
          </p:cNvPicPr>
          <p:nvPr/>
        </p:nvPicPr>
        <p:blipFill>
          <a:blip r:embed="rId5"/>
          <a:stretch>
            <a:fillRect/>
          </a:stretch>
        </p:blipFill>
        <p:spPr>
          <a:xfrm>
            <a:off x="8101754" y="6159602"/>
            <a:ext cx="1170080" cy="239334"/>
          </a:xfrm>
          <a:prstGeom prst="rect">
            <a:avLst/>
          </a:prstGeom>
        </p:spPr>
      </p:pic>
      <p:pic>
        <p:nvPicPr>
          <p:cNvPr id="44" name="Picture 43">
            <a:extLst>
              <a:ext uri="{FF2B5EF4-FFF2-40B4-BE49-F238E27FC236}">
                <a16:creationId xmlns:a16="http://schemas.microsoft.com/office/drawing/2014/main" id="{10D3CC9D-8D7F-45EC-B6D3-DC6BE89F0AD3}"/>
              </a:ext>
            </a:extLst>
          </p:cNvPr>
          <p:cNvPicPr>
            <a:picLocks noChangeAspect="1"/>
          </p:cNvPicPr>
          <p:nvPr/>
        </p:nvPicPr>
        <p:blipFill>
          <a:blip r:embed="rId5"/>
          <a:stretch>
            <a:fillRect/>
          </a:stretch>
        </p:blipFill>
        <p:spPr>
          <a:xfrm>
            <a:off x="2143283" y="6205712"/>
            <a:ext cx="1170080" cy="239334"/>
          </a:xfrm>
          <a:prstGeom prst="rect">
            <a:avLst/>
          </a:prstGeom>
        </p:spPr>
      </p:pic>
      <p:sp>
        <p:nvSpPr>
          <p:cNvPr id="7" name="TextBox 6">
            <a:extLst>
              <a:ext uri="{FF2B5EF4-FFF2-40B4-BE49-F238E27FC236}">
                <a16:creationId xmlns:a16="http://schemas.microsoft.com/office/drawing/2014/main" id="{1B86EFE4-5AA6-4665-82A8-6DF1080926DC}"/>
              </a:ext>
            </a:extLst>
          </p:cNvPr>
          <p:cNvSpPr txBox="1"/>
          <p:nvPr/>
        </p:nvSpPr>
        <p:spPr>
          <a:xfrm>
            <a:off x="4447350" y="4326766"/>
            <a:ext cx="2114233" cy="369332"/>
          </a:xfrm>
          <a:prstGeom prst="rect">
            <a:avLst/>
          </a:prstGeom>
          <a:noFill/>
        </p:spPr>
        <p:txBody>
          <a:bodyPr wrap="none" rtlCol="0">
            <a:spAutoFit/>
          </a:bodyPr>
          <a:lstStyle/>
          <a:p>
            <a:r>
              <a:rPr lang="en-US" dirty="0"/>
              <a:t>Just In Time Delivery</a:t>
            </a:r>
          </a:p>
        </p:txBody>
      </p:sp>
      <p:sp>
        <p:nvSpPr>
          <p:cNvPr id="3" name="Title 2">
            <a:extLst>
              <a:ext uri="{FF2B5EF4-FFF2-40B4-BE49-F238E27FC236}">
                <a16:creationId xmlns:a16="http://schemas.microsoft.com/office/drawing/2014/main" id="{54A4B2C0-4DA4-446D-8888-0D86E926799C}"/>
              </a:ext>
            </a:extLst>
          </p:cNvPr>
          <p:cNvSpPr>
            <a:spLocks noGrp="1"/>
          </p:cNvSpPr>
          <p:nvPr>
            <p:ph type="title"/>
          </p:nvPr>
        </p:nvSpPr>
        <p:spPr/>
        <p:txBody>
          <a:bodyPr/>
          <a:lstStyle/>
          <a:p>
            <a:endParaRPr lang="en-US" dirty="0"/>
          </a:p>
        </p:txBody>
      </p:sp>
      <p:pic>
        <p:nvPicPr>
          <p:cNvPr id="37" name="Picture 36">
            <a:extLst>
              <a:ext uri="{FF2B5EF4-FFF2-40B4-BE49-F238E27FC236}">
                <a16:creationId xmlns:a16="http://schemas.microsoft.com/office/drawing/2014/main" id="{C83C1BF7-3628-424F-85F9-E62FF4A540FD}"/>
              </a:ext>
            </a:extLst>
          </p:cNvPr>
          <p:cNvPicPr>
            <a:picLocks noChangeAspect="1"/>
          </p:cNvPicPr>
          <p:nvPr/>
        </p:nvPicPr>
        <p:blipFill rotWithShape="1">
          <a:blip r:embed="rId8"/>
          <a:srcRect r="2241" b="13690"/>
          <a:stretch/>
        </p:blipFill>
        <p:spPr>
          <a:xfrm>
            <a:off x="10539319" y="643995"/>
            <a:ext cx="1469954" cy="1399930"/>
          </a:xfrm>
          <a:prstGeom prst="rect">
            <a:avLst/>
          </a:prstGeom>
        </p:spPr>
      </p:pic>
    </p:spTree>
    <p:extLst>
      <p:ext uri="{BB962C8B-B14F-4D97-AF65-F5344CB8AC3E}">
        <p14:creationId xmlns:p14="http://schemas.microsoft.com/office/powerpoint/2010/main" val="17208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1523D-E260-4876-AAC4-62AEC0D1EEB5}"/>
              </a:ext>
            </a:extLst>
          </p:cNvPr>
          <p:cNvSpPr>
            <a:spLocks noGrp="1"/>
          </p:cNvSpPr>
          <p:nvPr>
            <p:ph type="ctrTitle"/>
          </p:nvPr>
        </p:nvSpPr>
        <p:spPr/>
        <p:txBody>
          <a:bodyPr/>
          <a:lstStyle/>
          <a:p>
            <a:r>
              <a:rPr lang="en-US" dirty="0"/>
              <a:t>2020 </a:t>
            </a:r>
            <a:br>
              <a:rPr lang="en-US" dirty="0"/>
            </a:br>
            <a:r>
              <a:rPr lang="en-US" dirty="0"/>
              <a:t>Like No Other Year</a:t>
            </a:r>
          </a:p>
        </p:txBody>
      </p:sp>
      <p:sp>
        <p:nvSpPr>
          <p:cNvPr id="14" name="Subtitle 13">
            <a:extLst>
              <a:ext uri="{FF2B5EF4-FFF2-40B4-BE49-F238E27FC236}">
                <a16:creationId xmlns:a16="http://schemas.microsoft.com/office/drawing/2014/main" id="{F16E8138-200E-49E7-87A9-8A01C20E30C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086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B247-0635-4CD8-8F5E-EFDCF057EDC8}"/>
              </a:ext>
            </a:extLst>
          </p:cNvPr>
          <p:cNvSpPr>
            <a:spLocks noGrp="1"/>
          </p:cNvSpPr>
          <p:nvPr>
            <p:ph type="title"/>
          </p:nvPr>
        </p:nvSpPr>
        <p:spPr>
          <a:xfrm>
            <a:off x="304800" y="48330"/>
            <a:ext cx="11506200" cy="615696"/>
          </a:xfrm>
        </p:spPr>
        <p:txBody>
          <a:bodyPr>
            <a:noAutofit/>
          </a:bodyPr>
          <a:lstStyle/>
          <a:p>
            <a:r>
              <a:rPr lang="en-US" sz="2800" dirty="0">
                <a:solidFill>
                  <a:schemeClr val="tx1"/>
                </a:solidFill>
              </a:rPr>
              <a:t>COVID Challenge: </a:t>
            </a:r>
            <a:br>
              <a:rPr lang="en-US" sz="2800" dirty="0">
                <a:solidFill>
                  <a:schemeClr val="tx1"/>
                </a:solidFill>
              </a:rPr>
            </a:br>
            <a:r>
              <a:rPr lang="en-US" sz="2800" dirty="0">
                <a:solidFill>
                  <a:schemeClr val="tx1"/>
                </a:solidFill>
              </a:rPr>
              <a:t>Changing Production from Foodservice to Retail</a:t>
            </a:r>
          </a:p>
        </p:txBody>
      </p:sp>
      <p:sp>
        <p:nvSpPr>
          <p:cNvPr id="5" name="Text Placeholder 4">
            <a:extLst>
              <a:ext uri="{FF2B5EF4-FFF2-40B4-BE49-F238E27FC236}">
                <a16:creationId xmlns:a16="http://schemas.microsoft.com/office/drawing/2014/main" id="{7080726C-4A38-458E-B53F-4EA1B15885FC}"/>
              </a:ext>
            </a:extLst>
          </p:cNvPr>
          <p:cNvSpPr>
            <a:spLocks noGrp="1"/>
          </p:cNvSpPr>
          <p:nvPr>
            <p:ph type="body" sz="quarter" idx="12"/>
          </p:nvPr>
        </p:nvSpPr>
        <p:spPr/>
        <p:txBody>
          <a:bodyPr/>
          <a:lstStyle/>
          <a:p>
            <a:endParaRPr lang="en-US"/>
          </a:p>
        </p:txBody>
      </p:sp>
      <p:pic>
        <p:nvPicPr>
          <p:cNvPr id="4" name="Content Placeholder 3">
            <a:extLst>
              <a:ext uri="{FF2B5EF4-FFF2-40B4-BE49-F238E27FC236}">
                <a16:creationId xmlns:a16="http://schemas.microsoft.com/office/drawing/2014/main" id="{47C8A289-85DE-4C80-B3F4-D3180712017E}"/>
              </a:ext>
            </a:extLst>
          </p:cNvPr>
          <p:cNvPicPr>
            <a:picLocks noGrp="1" noChangeAspect="1"/>
          </p:cNvPicPr>
          <p:nvPr>
            <p:ph idx="4294967295"/>
          </p:nvPr>
        </p:nvPicPr>
        <p:blipFill>
          <a:blip r:embed="rId3"/>
          <a:stretch>
            <a:fillRect/>
          </a:stretch>
        </p:blipFill>
        <p:spPr>
          <a:xfrm>
            <a:off x="787400" y="1093788"/>
            <a:ext cx="10248900" cy="5345112"/>
          </a:xfrm>
          <a:prstGeom prst="rect">
            <a:avLst/>
          </a:prstGeom>
        </p:spPr>
      </p:pic>
    </p:spTree>
    <p:extLst>
      <p:ext uri="{BB962C8B-B14F-4D97-AF65-F5344CB8AC3E}">
        <p14:creationId xmlns:p14="http://schemas.microsoft.com/office/powerpoint/2010/main" val="364794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1C33ED-EA44-4510-8B0E-87FC8EB37510}"/>
              </a:ext>
            </a:extLst>
          </p:cNvPr>
          <p:cNvSpPr>
            <a:spLocks noGrp="1"/>
          </p:cNvSpPr>
          <p:nvPr>
            <p:ph type="body" sz="quarter" idx="12"/>
          </p:nvPr>
        </p:nvSpPr>
        <p:spPr/>
        <p:txBody>
          <a:bodyPr/>
          <a:lstStyle/>
          <a:p>
            <a:endParaRPr lang="en-US"/>
          </a:p>
        </p:txBody>
      </p:sp>
      <p:sp>
        <p:nvSpPr>
          <p:cNvPr id="2" name="Title 1">
            <a:extLst>
              <a:ext uri="{FF2B5EF4-FFF2-40B4-BE49-F238E27FC236}">
                <a16:creationId xmlns:a16="http://schemas.microsoft.com/office/drawing/2014/main" id="{FBC5DB17-5B22-4B94-9C70-91AFD0846AAB}"/>
              </a:ext>
            </a:extLst>
          </p:cNvPr>
          <p:cNvSpPr>
            <a:spLocks noGrp="1"/>
          </p:cNvSpPr>
          <p:nvPr>
            <p:ph type="title" idx="4294967295"/>
          </p:nvPr>
        </p:nvSpPr>
        <p:spPr>
          <a:xfrm>
            <a:off x="0" y="55563"/>
            <a:ext cx="10972800" cy="1143000"/>
          </a:xfrm>
        </p:spPr>
        <p:txBody>
          <a:bodyPr/>
          <a:lstStyle/>
          <a:p>
            <a:r>
              <a:rPr lang="en-US" dirty="0" err="1">
                <a:solidFill>
                  <a:schemeClr val="tx1"/>
                </a:solidFill>
              </a:rPr>
              <a:t>COVID</a:t>
            </a:r>
            <a:r>
              <a:rPr lang="en-US" dirty="0">
                <a:solidFill>
                  <a:schemeClr val="tx1"/>
                </a:solidFill>
              </a:rPr>
              <a:t> </a:t>
            </a:r>
            <a:r>
              <a:rPr lang="en-US" sz="4800" dirty="0">
                <a:solidFill>
                  <a:schemeClr val="tx1"/>
                </a:solidFill>
              </a:rPr>
              <a:t>Challenges</a:t>
            </a:r>
            <a:endParaRPr lang="en-US" dirty="0">
              <a:solidFill>
                <a:schemeClr val="tx1"/>
              </a:solidFill>
            </a:endParaRPr>
          </a:p>
        </p:txBody>
      </p:sp>
      <p:graphicFrame>
        <p:nvGraphicFramePr>
          <p:cNvPr id="4" name="Diagram 3">
            <a:extLst>
              <a:ext uri="{FF2B5EF4-FFF2-40B4-BE49-F238E27FC236}">
                <a16:creationId xmlns:a16="http://schemas.microsoft.com/office/drawing/2014/main" id="{64B2BD30-31EE-4075-BC5D-0E7C93721004}"/>
              </a:ext>
            </a:extLst>
          </p:cNvPr>
          <p:cNvGraphicFramePr/>
          <p:nvPr>
            <p:extLst>
              <p:ext uri="{D42A27DB-BD31-4B8C-83A1-F6EECF244321}">
                <p14:modId xmlns:p14="http://schemas.microsoft.com/office/powerpoint/2010/main" val="3471257937"/>
              </p:ext>
            </p:extLst>
          </p:nvPr>
        </p:nvGraphicFramePr>
        <p:xfrm>
          <a:off x="308940" y="1198912"/>
          <a:ext cx="11610917" cy="5152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120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9BBCA1-1FAB-451E-9D50-276C2238D78A}"/>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B1F16A71-A876-B34B-A2E5-A48D9809C3BE}"/>
              </a:ext>
            </a:extLst>
          </p:cNvPr>
          <p:cNvSpPr>
            <a:spLocks noGrp="1"/>
          </p:cNvSpPr>
          <p:nvPr>
            <p:ph type="title" idx="4294967295"/>
          </p:nvPr>
        </p:nvSpPr>
        <p:spPr>
          <a:xfrm>
            <a:off x="0" y="339725"/>
            <a:ext cx="10972800" cy="1143000"/>
          </a:xfrm>
        </p:spPr>
        <p:txBody>
          <a:bodyPr>
            <a:noAutofit/>
          </a:bodyPr>
          <a:lstStyle/>
          <a:p>
            <a:r>
              <a:rPr lang="en-US" sz="3200" dirty="0">
                <a:solidFill>
                  <a:schemeClr val="accent1"/>
                </a:solidFill>
              </a:rPr>
              <a:t>COVID CHALLENGE: </a:t>
            </a:r>
            <a:br>
              <a:rPr lang="en-US" sz="3200" dirty="0">
                <a:solidFill>
                  <a:schemeClr val="accent1"/>
                </a:solidFill>
              </a:rPr>
            </a:br>
            <a:r>
              <a:rPr lang="en-US" sz="3200" i="1" u="sng" dirty="0">
                <a:solidFill>
                  <a:schemeClr val="accent1"/>
                </a:solidFill>
              </a:rPr>
              <a:t>Protecting</a:t>
            </a:r>
            <a:r>
              <a:rPr lang="en-US" sz="3200" b="0" dirty="0">
                <a:solidFill>
                  <a:schemeClr val="accent1"/>
                </a:solidFill>
              </a:rPr>
              <a:t> </a:t>
            </a:r>
            <a:r>
              <a:rPr lang="en-US" sz="3200" dirty="0">
                <a:solidFill>
                  <a:schemeClr val="accent1"/>
                </a:solidFill>
              </a:rPr>
              <a:t>and Supporting Workers</a:t>
            </a:r>
          </a:p>
        </p:txBody>
      </p:sp>
      <p:graphicFrame>
        <p:nvGraphicFramePr>
          <p:cNvPr id="7" name="Diagram 6">
            <a:extLst>
              <a:ext uri="{FF2B5EF4-FFF2-40B4-BE49-F238E27FC236}">
                <a16:creationId xmlns:a16="http://schemas.microsoft.com/office/drawing/2014/main" id="{FAD8142E-D2CA-4AEB-992D-F3F17BAEC67B}"/>
              </a:ext>
            </a:extLst>
          </p:cNvPr>
          <p:cNvGraphicFramePr/>
          <p:nvPr>
            <p:extLst>
              <p:ext uri="{D42A27DB-BD31-4B8C-83A1-F6EECF244321}">
                <p14:modId xmlns:p14="http://schemas.microsoft.com/office/powerpoint/2010/main" val="3933285805"/>
              </p:ext>
            </p:extLst>
          </p:nvPr>
        </p:nvGraphicFramePr>
        <p:xfrm>
          <a:off x="1037771" y="1772817"/>
          <a:ext cx="10116458" cy="4407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881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F9FF06-E523-468F-9872-357E648B6695}"/>
              </a:ext>
            </a:extLst>
          </p:cNvPr>
          <p:cNvSpPr>
            <a:spLocks noGrp="1"/>
          </p:cNvSpPr>
          <p:nvPr>
            <p:ph type="body" sz="quarter" idx="12"/>
          </p:nvPr>
        </p:nvSpPr>
        <p:spPr/>
        <p:txBody>
          <a:bodyPr/>
          <a:lstStyle/>
          <a:p>
            <a:endParaRPr lang="en-US"/>
          </a:p>
        </p:txBody>
      </p:sp>
      <p:pic>
        <p:nvPicPr>
          <p:cNvPr id="7" name="Picture Placeholder 6">
            <a:extLst>
              <a:ext uri="{FF2B5EF4-FFF2-40B4-BE49-F238E27FC236}">
                <a16:creationId xmlns:a16="http://schemas.microsoft.com/office/drawing/2014/main" id="{49F9ADA5-F5EC-49CF-855F-9A042BA59DDC}"/>
              </a:ext>
            </a:extLst>
          </p:cNvPr>
          <p:cNvPicPr>
            <a:picLocks noGrp="1" noChangeAspect="1"/>
          </p:cNvPicPr>
          <p:nvPr>
            <p:ph idx="4294967295"/>
          </p:nvPr>
        </p:nvPicPr>
        <p:blipFill rotWithShape="1">
          <a:blip r:embed="rId3"/>
          <a:srcRect l="1038" t="16228" r="474" b="19357"/>
          <a:stretch/>
        </p:blipFill>
        <p:spPr>
          <a:xfrm>
            <a:off x="338138" y="2155825"/>
            <a:ext cx="11104562" cy="3416300"/>
          </a:xfrm>
          <a:prstGeom prst="rect">
            <a:avLst/>
          </a:prstGeom>
        </p:spPr>
      </p:pic>
      <p:sp>
        <p:nvSpPr>
          <p:cNvPr id="8" name="Title 7">
            <a:extLst>
              <a:ext uri="{FF2B5EF4-FFF2-40B4-BE49-F238E27FC236}">
                <a16:creationId xmlns:a16="http://schemas.microsoft.com/office/drawing/2014/main" id="{C5D2C53B-FBED-4259-8145-128863AEFAA1}"/>
              </a:ext>
            </a:extLst>
          </p:cNvPr>
          <p:cNvSpPr>
            <a:spLocks noGrp="1"/>
          </p:cNvSpPr>
          <p:nvPr>
            <p:ph type="title" idx="4294967295"/>
          </p:nvPr>
        </p:nvSpPr>
        <p:spPr>
          <a:xfrm>
            <a:off x="0" y="892175"/>
            <a:ext cx="12026900" cy="1708150"/>
          </a:xfrm>
        </p:spPr>
        <p:txBody>
          <a:bodyPr>
            <a:normAutofit/>
          </a:bodyPr>
          <a:lstStyle/>
          <a:p>
            <a:pPr algn="ctr"/>
            <a:r>
              <a:rPr lang="en-US" dirty="0">
                <a:solidFill>
                  <a:schemeClr val="accent1"/>
                </a:solidFill>
              </a:rPr>
              <a:t>Example of PPE, Barriers and Sanitation</a:t>
            </a:r>
          </a:p>
        </p:txBody>
      </p:sp>
    </p:spTree>
    <p:extLst>
      <p:ext uri="{BB962C8B-B14F-4D97-AF65-F5344CB8AC3E}">
        <p14:creationId xmlns:p14="http://schemas.microsoft.com/office/powerpoint/2010/main" val="391946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28486D-0812-444B-9009-00D16C5B9017}"/>
              </a:ext>
            </a:extLst>
          </p:cNvPr>
          <p:cNvSpPr>
            <a:spLocks noGrp="1"/>
          </p:cNvSpPr>
          <p:nvPr>
            <p:ph type="body" sz="quarter" idx="12"/>
          </p:nvPr>
        </p:nvSpPr>
        <p:spPr/>
        <p:txBody>
          <a:bodyPr/>
          <a:lstStyle/>
          <a:p>
            <a:endParaRPr lang="en-US"/>
          </a:p>
        </p:txBody>
      </p:sp>
      <p:sp>
        <p:nvSpPr>
          <p:cNvPr id="2" name="Title 1">
            <a:extLst>
              <a:ext uri="{FF2B5EF4-FFF2-40B4-BE49-F238E27FC236}">
                <a16:creationId xmlns:a16="http://schemas.microsoft.com/office/drawing/2014/main" id="{404F751A-E01F-478E-AE54-E7AF56856053}"/>
              </a:ext>
            </a:extLst>
          </p:cNvPr>
          <p:cNvSpPr>
            <a:spLocks noGrp="1"/>
          </p:cNvSpPr>
          <p:nvPr>
            <p:ph type="title" idx="4294967295"/>
          </p:nvPr>
        </p:nvSpPr>
        <p:spPr>
          <a:xfrm>
            <a:off x="0" y="411163"/>
            <a:ext cx="11887200" cy="1143000"/>
          </a:xfrm>
        </p:spPr>
        <p:txBody>
          <a:bodyPr>
            <a:noAutofit/>
          </a:bodyPr>
          <a:lstStyle/>
          <a:p>
            <a:r>
              <a:rPr lang="en-US" sz="2800" dirty="0">
                <a:solidFill>
                  <a:schemeClr val="accent1"/>
                </a:solidFill>
              </a:rPr>
              <a:t>COVID CHALLENGE: Protecting and </a:t>
            </a:r>
            <a:r>
              <a:rPr lang="en-US" sz="2800" i="1" u="sng" dirty="0">
                <a:solidFill>
                  <a:schemeClr val="accent1"/>
                </a:solidFill>
              </a:rPr>
              <a:t>Supporting</a:t>
            </a:r>
            <a:r>
              <a:rPr lang="en-US" sz="2800" dirty="0">
                <a:solidFill>
                  <a:schemeClr val="accent1"/>
                </a:solidFill>
              </a:rPr>
              <a:t> Workers</a:t>
            </a:r>
          </a:p>
        </p:txBody>
      </p:sp>
      <p:graphicFrame>
        <p:nvGraphicFramePr>
          <p:cNvPr id="5" name="Diagram 4">
            <a:extLst>
              <a:ext uri="{FF2B5EF4-FFF2-40B4-BE49-F238E27FC236}">
                <a16:creationId xmlns:a16="http://schemas.microsoft.com/office/drawing/2014/main" id="{6679A627-64EE-4217-8C28-033743703F2E}"/>
              </a:ext>
            </a:extLst>
          </p:cNvPr>
          <p:cNvGraphicFramePr/>
          <p:nvPr>
            <p:extLst>
              <p:ext uri="{D42A27DB-BD31-4B8C-83A1-F6EECF244321}">
                <p14:modId xmlns:p14="http://schemas.microsoft.com/office/powerpoint/2010/main" val="3992172544"/>
              </p:ext>
            </p:extLst>
          </p:nvPr>
        </p:nvGraphicFramePr>
        <p:xfrm>
          <a:off x="434974" y="1554161"/>
          <a:ext cx="11322051"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9048187"/>
      </p:ext>
    </p:extLst>
  </p:cSld>
  <p:clrMapOvr>
    <a:masterClrMapping/>
  </p:clrMapOvr>
</p:sld>
</file>

<file path=ppt/theme/theme1.xml><?xml version="1.0" encoding="utf-8"?>
<a:theme xmlns:a="http://schemas.openxmlformats.org/drawingml/2006/main" name="Checkoff Theme">
  <a:themeElements>
    <a:clrScheme name="Checkoff 2020">
      <a:dk1>
        <a:srgbClr val="000000"/>
      </a:dk1>
      <a:lt1>
        <a:srgbClr val="FFFFFF"/>
      </a:lt1>
      <a:dk2>
        <a:srgbClr val="44546A"/>
      </a:dk2>
      <a:lt2>
        <a:srgbClr val="E7E6E6"/>
      </a:lt2>
      <a:accent1>
        <a:srgbClr val="0067B1"/>
      </a:accent1>
      <a:accent2>
        <a:srgbClr val="FF7C00"/>
      </a:accent2>
      <a:accent3>
        <a:srgbClr val="EF3E41"/>
      </a:accent3>
      <a:accent4>
        <a:srgbClr val="FFE602"/>
      </a:accent4>
      <a:accent5>
        <a:srgbClr val="5B9BD5"/>
      </a:accent5>
      <a:accent6>
        <a:srgbClr val="70AD47"/>
      </a:accent6>
      <a:hlink>
        <a:srgbClr val="0563C1"/>
      </a:hlink>
      <a:folHlink>
        <a:srgbClr val="954F72"/>
      </a:folHlink>
    </a:clrScheme>
    <a:fontScheme name="Verdana Pro Semibold-Verdana Pro Regular">
      <a:majorFont>
        <a:latin typeface="Verdana Pro Semibold"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Pro Regula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eckoff Theme" id="{A6469FE8-6E7B-4E19-8D24-2C8F09080046}" vid="{9FD2E612-C2A4-4E09-AA30-25FFEC1346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9CD8A413217B429B4233B22D62A317" ma:contentTypeVersion="13" ma:contentTypeDescription="Create a new document." ma:contentTypeScope="" ma:versionID="21aa83a008ace9d10a4d079e92d9acbf">
  <xsd:schema xmlns:xsd="http://www.w3.org/2001/XMLSchema" xmlns:xs="http://www.w3.org/2001/XMLSchema" xmlns:p="http://schemas.microsoft.com/office/2006/metadata/properties" xmlns:ns3="dbb915fc-63b7-4ed3-9ea2-fe88979b7f3a" xmlns:ns4="135ed738-258d-40b8-8fc0-9af5f494766f" targetNamespace="http://schemas.microsoft.com/office/2006/metadata/properties" ma:root="true" ma:fieldsID="872ea0e7eed94cebfeff52efcac77d8c" ns3:_="" ns4:_="">
    <xsd:import namespace="dbb915fc-63b7-4ed3-9ea2-fe88979b7f3a"/>
    <xsd:import namespace="135ed738-258d-40b8-8fc0-9af5f494766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b915fc-63b7-4ed3-9ea2-fe88979b7f3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5ed738-258d-40b8-8fc0-9af5f494766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ACB6EB-BA77-4EE5-88FF-10959B66DC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b915fc-63b7-4ed3-9ea2-fe88979b7f3a"/>
    <ds:schemaRef ds:uri="135ed738-258d-40b8-8fc0-9af5f49476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B2B371-7CA6-4F3E-9159-1DD2E5CD6F07}">
  <ds:schemaRefs>
    <ds:schemaRef ds:uri="http://schemas.microsoft.com/sharepoint/v3/contenttype/forms"/>
  </ds:schemaRefs>
</ds:datastoreItem>
</file>

<file path=customXml/itemProps3.xml><?xml version="1.0" encoding="utf-8"?>
<ds:datastoreItem xmlns:ds="http://schemas.openxmlformats.org/officeDocument/2006/customXml" ds:itemID="{D9DFCEF0-9FDD-4F76-B5EC-BBC4DA73C96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3267</TotalTime>
  <Words>723</Words>
  <Application>Microsoft Office PowerPoint</Application>
  <PresentationFormat>Widescreen</PresentationFormat>
  <Paragraphs>116</Paragraphs>
  <Slides>18</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Century Schoolbook</vt:lpstr>
      <vt:lpstr>Roboto</vt:lpstr>
      <vt:lpstr>Verdana</vt:lpstr>
      <vt:lpstr>Verdana Pro</vt:lpstr>
      <vt:lpstr>Verdana Pro Regular</vt:lpstr>
      <vt:lpstr>Verdana Pro Semibold</vt:lpstr>
      <vt:lpstr>Verdana Pro Semibold</vt:lpstr>
      <vt:lpstr>Checkoff Theme</vt:lpstr>
      <vt:lpstr>Supply Chain Resilience in the Covid Age</vt:lpstr>
      <vt:lpstr>Kevin Sheehan</vt:lpstr>
      <vt:lpstr>PowerPoint Presentation</vt:lpstr>
      <vt:lpstr>2020  Like No Other Year</vt:lpstr>
      <vt:lpstr>COVID Challenge:  Changing Production from Foodservice to Retail</vt:lpstr>
      <vt:lpstr>COVID Challenges</vt:lpstr>
      <vt:lpstr>COVID CHALLENGE:  Protecting and Supporting Workers</vt:lpstr>
      <vt:lpstr>Example of PPE, Barriers and Sanitation</vt:lpstr>
      <vt:lpstr>COVID CHALLENGE: Protecting and Supporting Workers</vt:lpstr>
      <vt:lpstr>Plant Closures and Slowed Production</vt:lpstr>
      <vt:lpstr>COVID CHALLENGE:  Over Supply of Livestock=Hog Farmers Suffer </vt:lpstr>
      <vt:lpstr>Where are we now?</vt:lpstr>
      <vt:lpstr>PowerPoint Presentation</vt:lpstr>
      <vt:lpstr>Lessons Learned</vt:lpstr>
      <vt:lpstr>What is in the Future?</vt:lpstr>
      <vt:lpstr>Outlook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Packer 101</dc:title>
  <dc:creator>Kevin Sheehan</dc:creator>
  <cp:lastModifiedBy>Kevin Sheehan</cp:lastModifiedBy>
  <cp:revision>4</cp:revision>
  <dcterms:created xsi:type="dcterms:W3CDTF">2020-09-22T18:36:34Z</dcterms:created>
  <dcterms:modified xsi:type="dcterms:W3CDTF">2021-02-16T16:55:53Z</dcterms:modified>
</cp:coreProperties>
</file>