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75" r:id="rId8"/>
    <p:sldId id="280" r:id="rId9"/>
    <p:sldId id="276" r:id="rId10"/>
    <p:sldId id="268" r:id="rId11"/>
    <p:sldId id="270" r:id="rId12"/>
    <p:sldId id="26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A9805-A79B-4D89-86F9-6DAEC79AC253}" v="521" dt="2022-02-11T21:20:43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fif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fi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image" Target="../media/image12.jfif"/><Relationship Id="rId2" Type="http://schemas.openxmlformats.org/officeDocument/2006/relationships/image" Target="../media/image8.jpg"/><Relationship Id="rId1" Type="http://schemas.openxmlformats.org/officeDocument/2006/relationships/image" Target="../media/image5.jfif"/><Relationship Id="rId6" Type="http://schemas.openxmlformats.org/officeDocument/2006/relationships/image" Target="../media/image6.jfif"/><Relationship Id="rId5" Type="http://schemas.openxmlformats.org/officeDocument/2006/relationships/image" Target="../media/image4.jfif"/><Relationship Id="rId10" Type="http://schemas.openxmlformats.org/officeDocument/2006/relationships/image" Target="../media/image9.jfif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D0D42-ACC3-43E9-9BD3-D674C7FB25D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6E8F4A-09C0-4202-820A-E70818BB3B42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OEM’s</a:t>
          </a:r>
        </a:p>
      </dgm:t>
    </dgm:pt>
    <dgm:pt modelId="{F724C5FD-A55D-4927-AA5C-6448B28E51C0}" type="parTrans" cxnId="{7A3B065F-64A2-4F49-AB2C-154E0AC041F3}">
      <dgm:prSet/>
      <dgm:spPr/>
      <dgm:t>
        <a:bodyPr/>
        <a:lstStyle/>
        <a:p>
          <a:endParaRPr lang="en-US"/>
        </a:p>
      </dgm:t>
    </dgm:pt>
    <dgm:pt modelId="{07FCCAC2-754D-4B9B-A091-55E5164793E7}" type="sibTrans" cxnId="{7A3B065F-64A2-4F49-AB2C-154E0AC041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OEM's"/>
        </a:ext>
      </dgm:extLst>
    </dgm:pt>
    <dgm:pt modelId="{DB244889-C9D8-4036-8CB0-B2798CDC73F2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Purchasing</a:t>
          </a:r>
        </a:p>
      </dgm:t>
    </dgm:pt>
    <dgm:pt modelId="{60B649A9-3BFE-4522-BEB6-1D19DC1E0537}" type="parTrans" cxnId="{8E3FDECE-003C-47B1-A27A-D41EEB165DD2}">
      <dgm:prSet/>
      <dgm:spPr/>
      <dgm:t>
        <a:bodyPr/>
        <a:lstStyle/>
        <a:p>
          <a:endParaRPr lang="en-US"/>
        </a:p>
      </dgm:t>
    </dgm:pt>
    <dgm:pt modelId="{18BDF9F2-4F91-40CD-BA50-FD5BB40734C8}" type="sibTrans" cxnId="{8E3FDECE-003C-47B1-A27A-D41EEB165DD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purchasing"/>
        </a:ext>
      </dgm:extLst>
    </dgm:pt>
    <dgm:pt modelId="{9A6F3679-6D47-4A1D-9B95-5BFC46CDE0D9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Quality</a:t>
          </a:r>
        </a:p>
      </dgm:t>
    </dgm:pt>
    <dgm:pt modelId="{D5921C0A-E3AC-47DF-8385-91342431089F}" type="parTrans" cxnId="{641FBD0E-FF6F-491A-9950-0E726B7B3609}">
      <dgm:prSet/>
      <dgm:spPr/>
      <dgm:t>
        <a:bodyPr/>
        <a:lstStyle/>
        <a:p>
          <a:endParaRPr lang="en-US"/>
        </a:p>
      </dgm:t>
    </dgm:pt>
    <dgm:pt modelId="{B6ECE245-B1D9-442B-A8EA-5C1205A0C594}" type="sibTrans" cxnId="{641FBD0E-FF6F-491A-9950-0E726B7B3609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135" r="135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quality"/>
        </a:ext>
      </dgm:extLst>
    </dgm:pt>
    <dgm:pt modelId="{76FAA664-647A-4CCE-9116-5D9C5E4F141F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Engineering</a:t>
          </a:r>
        </a:p>
      </dgm:t>
    </dgm:pt>
    <dgm:pt modelId="{418B5B47-2C49-46E2-A78C-C617818149A7}" type="parTrans" cxnId="{D64FA6BA-6C95-4CFF-8A2D-3F03EE5B4B83}">
      <dgm:prSet/>
      <dgm:spPr/>
      <dgm:t>
        <a:bodyPr/>
        <a:lstStyle/>
        <a:p>
          <a:endParaRPr lang="en-US"/>
        </a:p>
      </dgm:t>
    </dgm:pt>
    <dgm:pt modelId="{217A1346-0460-4A8B-8C4D-0B9E63B358A0}" type="sibTrans" cxnId="{D64FA6BA-6C95-4CFF-8A2D-3F03EE5B4B83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487" r="-57513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engineering "/>
        </a:ext>
      </dgm:extLst>
    </dgm:pt>
    <dgm:pt modelId="{0BD82C53-B456-4133-9315-FC3A2C77BAFC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Quality</a:t>
          </a:r>
        </a:p>
      </dgm:t>
    </dgm:pt>
    <dgm:pt modelId="{1F9BF587-3997-4652-8803-D26BEB0AD2F2}" type="parTrans" cxnId="{FF8A1AA4-1564-4283-B482-EF7ADDCF5C70}">
      <dgm:prSet/>
      <dgm:spPr/>
      <dgm:t>
        <a:bodyPr/>
        <a:lstStyle/>
        <a:p>
          <a:endParaRPr lang="en-US"/>
        </a:p>
      </dgm:t>
    </dgm:pt>
    <dgm:pt modelId="{8A4F8D2D-6FC4-42F1-8466-96BBAEB526AC}" type="sibTrans" cxnId="{FF8A1AA4-1564-4283-B482-EF7ADDCF5C70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87" r="-54513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quality "/>
        </a:ext>
      </dgm:extLst>
    </dgm:pt>
    <dgm:pt modelId="{F6D5D5FA-CA38-4E6B-98E0-5D94DC8ED3F0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Sales</a:t>
          </a:r>
        </a:p>
      </dgm:t>
    </dgm:pt>
    <dgm:pt modelId="{C5141FD8-363B-46A1-B706-2271ED2D6FEC}" type="parTrans" cxnId="{A78B882A-C24D-446B-BB70-112E144F5D16}">
      <dgm:prSet/>
      <dgm:spPr/>
      <dgm:t>
        <a:bodyPr/>
        <a:lstStyle/>
        <a:p>
          <a:endParaRPr lang="en-US"/>
        </a:p>
      </dgm:t>
    </dgm:pt>
    <dgm:pt modelId="{24281E1E-D65A-4772-8015-3372C80EE81B}" type="sibTrans" cxnId="{A78B882A-C24D-446B-BB70-112E144F5D16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sales"/>
        </a:ext>
      </dgm:extLst>
    </dgm:pt>
    <dgm:pt modelId="{6B1364B2-A0E4-411D-B81D-DF553CC5EEFE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Production</a:t>
          </a:r>
        </a:p>
      </dgm:t>
    </dgm:pt>
    <dgm:pt modelId="{97A4CA8C-3763-4D9A-A141-7A7BCAF10586}" type="parTrans" cxnId="{E8C310FC-6B8C-4C11-8A35-9D1653FC7DA3}">
      <dgm:prSet/>
      <dgm:spPr/>
      <dgm:t>
        <a:bodyPr/>
        <a:lstStyle/>
        <a:p>
          <a:endParaRPr lang="en-US"/>
        </a:p>
      </dgm:t>
    </dgm:pt>
    <dgm:pt modelId="{0539D018-A75F-4CAE-AD74-7428AE9544BD}" type="sibTrans" cxnId="{E8C310FC-6B8C-4C11-8A35-9D1653FC7DA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production"/>
        </a:ext>
      </dgm:extLst>
    </dgm:pt>
    <dgm:pt modelId="{D5EEC7BB-2E94-42B4-8332-27937ED99BF7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Vendors</a:t>
          </a:r>
        </a:p>
      </dgm:t>
    </dgm:pt>
    <dgm:pt modelId="{0235486F-4AD3-44A6-8E72-3E55F7BB4648}" type="parTrans" cxnId="{BC8DDA24-A6FD-4ACF-9D0B-4A5A66C2A438}">
      <dgm:prSet/>
      <dgm:spPr/>
      <dgm:t>
        <a:bodyPr/>
        <a:lstStyle/>
        <a:p>
          <a:endParaRPr lang="en-US"/>
        </a:p>
      </dgm:t>
    </dgm:pt>
    <dgm:pt modelId="{DE68C2FA-3A78-49FA-AD0F-F5E2553C8434}" type="sibTrans" cxnId="{BC8DDA24-A6FD-4ACF-9D0B-4A5A66C2A438}">
      <dgm:prSet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56" t="-54000" r="10756" b="-5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vendors"/>
        </a:ext>
      </dgm:extLst>
    </dgm:pt>
    <dgm:pt modelId="{3B810744-FD5F-4188-8E16-1981237C7EE7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Logistics</a:t>
          </a:r>
        </a:p>
      </dgm:t>
    </dgm:pt>
    <dgm:pt modelId="{D7ABFADB-65EA-4145-A62D-992A91AC0AEB}" type="parTrans" cxnId="{318F0AEE-3F43-494B-BF66-792B219DE321}">
      <dgm:prSet/>
      <dgm:spPr/>
      <dgm:t>
        <a:bodyPr/>
        <a:lstStyle/>
        <a:p>
          <a:endParaRPr lang="en-US"/>
        </a:p>
      </dgm:t>
    </dgm:pt>
    <dgm:pt modelId="{C0B1C17F-B2E4-4AA3-96E0-298572557047}" type="sibTrans" cxnId="{318F0AEE-3F43-494B-BF66-792B219DE321}">
      <dgm:prSet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78" r="-9622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logistics "/>
        </a:ext>
      </dgm:extLst>
    </dgm:pt>
    <dgm:pt modelId="{F94CAB89-679A-47B9-9A05-B7C09C45986B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Scheduling</a:t>
          </a:r>
        </a:p>
      </dgm:t>
    </dgm:pt>
    <dgm:pt modelId="{B81F4BBF-CA76-4027-B218-C15E6B3B37FA}" type="parTrans" cxnId="{480722E3-E6F8-4DD6-B56D-D63FE2819074}">
      <dgm:prSet/>
      <dgm:spPr/>
      <dgm:t>
        <a:bodyPr/>
        <a:lstStyle/>
        <a:p>
          <a:endParaRPr lang="en-US"/>
        </a:p>
      </dgm:t>
    </dgm:pt>
    <dgm:pt modelId="{8702E914-3CE3-48CD-8E8E-98BB2C6076FC}" type="sibTrans" cxnId="{480722E3-E6F8-4DD6-B56D-D63FE2819074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 of scheduling "/>
        </a:ext>
      </dgm:extLst>
    </dgm:pt>
    <dgm:pt modelId="{6AB2D1A1-5DCA-4546-8170-094BD7B48BEF}" type="pres">
      <dgm:prSet presAssocID="{66CD0D42-ACC3-43E9-9BD3-D674C7FB25D4}" presName="Name0" presStyleCnt="0">
        <dgm:presLayoutVars>
          <dgm:chMax val="21"/>
          <dgm:chPref val="21"/>
        </dgm:presLayoutVars>
      </dgm:prSet>
      <dgm:spPr/>
    </dgm:pt>
    <dgm:pt modelId="{3BA9A4F2-D3D1-456B-9F34-33829CCE1427}" type="pres">
      <dgm:prSet presAssocID="{DB244889-C9D8-4036-8CB0-B2798CDC73F2}" presName="text1" presStyleCnt="0"/>
      <dgm:spPr/>
    </dgm:pt>
    <dgm:pt modelId="{EBFA8605-46AC-4838-BC36-489890291B7E}" type="pres">
      <dgm:prSet presAssocID="{DB244889-C9D8-4036-8CB0-B2798CDC73F2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</dgm:pt>
    <dgm:pt modelId="{B5086830-385A-4222-9766-DC8677BBDF5F}" type="pres">
      <dgm:prSet presAssocID="{DB244889-C9D8-4036-8CB0-B2798CDC73F2}" presName="textaccent1" presStyleCnt="0"/>
      <dgm:spPr/>
    </dgm:pt>
    <dgm:pt modelId="{9B0A4D2C-5AB9-4237-9B66-B4015FB3B88C}" type="pres">
      <dgm:prSet presAssocID="{DB244889-C9D8-4036-8CB0-B2798CDC73F2}" presName="accentRepeatNode" presStyleLbl="solidAlignAcc1" presStyleIdx="0" presStyleCnt="20"/>
      <dgm:spPr/>
    </dgm:pt>
    <dgm:pt modelId="{A38CC633-BDB8-472A-8862-37FEFE9A5E11}" type="pres">
      <dgm:prSet presAssocID="{18BDF9F2-4F91-40CD-BA50-FD5BB40734C8}" presName="image1" presStyleCnt="0"/>
      <dgm:spPr/>
    </dgm:pt>
    <dgm:pt modelId="{321ACF0C-48FE-4DBB-A30E-98DECDA6F040}" type="pres">
      <dgm:prSet presAssocID="{18BDF9F2-4F91-40CD-BA50-FD5BB40734C8}" presName="imageRepeatNode" presStyleLbl="alignAcc1" presStyleIdx="0" presStyleCnt="10"/>
      <dgm:spPr/>
    </dgm:pt>
    <dgm:pt modelId="{0D07D0FD-D324-41A6-B8F3-3779E0EE9387}" type="pres">
      <dgm:prSet presAssocID="{18BDF9F2-4F91-40CD-BA50-FD5BB40734C8}" presName="imageaccent1" presStyleCnt="0"/>
      <dgm:spPr/>
    </dgm:pt>
    <dgm:pt modelId="{CF64E026-A6BA-4A48-A1FB-2F7877EFC14E}" type="pres">
      <dgm:prSet presAssocID="{18BDF9F2-4F91-40CD-BA50-FD5BB40734C8}" presName="accentRepeatNode" presStyleLbl="solidAlignAcc1" presStyleIdx="1" presStyleCnt="20"/>
      <dgm:spPr/>
    </dgm:pt>
    <dgm:pt modelId="{36D35EC9-3FEA-43C1-8E46-A93537FF311C}" type="pres">
      <dgm:prSet presAssocID="{0BD82C53-B456-4133-9315-FC3A2C77BAFC}" presName="text2" presStyleCnt="0"/>
      <dgm:spPr/>
    </dgm:pt>
    <dgm:pt modelId="{C299194E-5D6F-4DDA-A700-FA754034F5E5}" type="pres">
      <dgm:prSet presAssocID="{0BD82C53-B456-4133-9315-FC3A2C77BAFC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4B8863AB-2CE0-4B1C-B50A-DB71134B66F9}" type="pres">
      <dgm:prSet presAssocID="{0BD82C53-B456-4133-9315-FC3A2C77BAFC}" presName="textaccent2" presStyleCnt="0"/>
      <dgm:spPr/>
    </dgm:pt>
    <dgm:pt modelId="{65635217-B290-46CC-AF38-0AAE114F4116}" type="pres">
      <dgm:prSet presAssocID="{0BD82C53-B456-4133-9315-FC3A2C77BAFC}" presName="accentRepeatNode" presStyleLbl="solidAlignAcc1" presStyleIdx="2" presStyleCnt="20"/>
      <dgm:spPr/>
    </dgm:pt>
    <dgm:pt modelId="{F8748F8B-9B5F-4828-A896-919B52835DBE}" type="pres">
      <dgm:prSet presAssocID="{8A4F8D2D-6FC4-42F1-8466-96BBAEB526AC}" presName="image2" presStyleCnt="0"/>
      <dgm:spPr/>
    </dgm:pt>
    <dgm:pt modelId="{93F67FC4-C5C2-4109-92B7-64F7C9CED291}" type="pres">
      <dgm:prSet presAssocID="{8A4F8D2D-6FC4-42F1-8466-96BBAEB526AC}" presName="imageRepeatNode" presStyleLbl="alignAcc1" presStyleIdx="1" presStyleCnt="10"/>
      <dgm:spPr/>
    </dgm:pt>
    <dgm:pt modelId="{80047CB1-BD78-4BE4-BA35-AB1F77440495}" type="pres">
      <dgm:prSet presAssocID="{8A4F8D2D-6FC4-42F1-8466-96BBAEB526AC}" presName="imageaccent2" presStyleCnt="0"/>
      <dgm:spPr/>
    </dgm:pt>
    <dgm:pt modelId="{D74C97F6-EB57-4723-93F1-33362B92BEFD}" type="pres">
      <dgm:prSet presAssocID="{8A4F8D2D-6FC4-42F1-8466-96BBAEB526AC}" presName="accentRepeatNode" presStyleLbl="solidAlignAcc1" presStyleIdx="3" presStyleCnt="20"/>
      <dgm:spPr/>
    </dgm:pt>
    <dgm:pt modelId="{5A806CAF-07C6-4505-98FA-939553267B3C}" type="pres">
      <dgm:prSet presAssocID="{D5EEC7BB-2E94-42B4-8332-27937ED99BF7}" presName="text3" presStyleCnt="0"/>
      <dgm:spPr/>
    </dgm:pt>
    <dgm:pt modelId="{B1A66999-1D95-4821-BBD1-4963E4FD1E64}" type="pres">
      <dgm:prSet presAssocID="{D5EEC7BB-2E94-42B4-8332-27937ED99BF7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</dgm:pt>
    <dgm:pt modelId="{BF9576E1-C80E-43FE-B86A-70CA0D57A765}" type="pres">
      <dgm:prSet presAssocID="{D5EEC7BB-2E94-42B4-8332-27937ED99BF7}" presName="textaccent3" presStyleCnt="0"/>
      <dgm:spPr/>
    </dgm:pt>
    <dgm:pt modelId="{E8321E74-1A46-4E19-AB72-B6A09EE0483E}" type="pres">
      <dgm:prSet presAssocID="{D5EEC7BB-2E94-42B4-8332-27937ED99BF7}" presName="accentRepeatNode" presStyleLbl="solidAlignAcc1" presStyleIdx="4" presStyleCnt="20"/>
      <dgm:spPr/>
    </dgm:pt>
    <dgm:pt modelId="{595609D9-922D-4E11-84E9-5D357218FD27}" type="pres">
      <dgm:prSet presAssocID="{DE68C2FA-3A78-49FA-AD0F-F5E2553C8434}" presName="image3" presStyleCnt="0"/>
      <dgm:spPr/>
    </dgm:pt>
    <dgm:pt modelId="{98DA9940-1551-44DB-92D5-A8021CF7D8FA}" type="pres">
      <dgm:prSet presAssocID="{DE68C2FA-3A78-49FA-AD0F-F5E2553C8434}" presName="imageRepeatNode" presStyleLbl="alignAcc1" presStyleIdx="2" presStyleCnt="10"/>
      <dgm:spPr/>
    </dgm:pt>
    <dgm:pt modelId="{235663D5-67AF-4956-B877-428233F1581F}" type="pres">
      <dgm:prSet presAssocID="{DE68C2FA-3A78-49FA-AD0F-F5E2553C8434}" presName="imageaccent3" presStyleCnt="0"/>
      <dgm:spPr/>
    </dgm:pt>
    <dgm:pt modelId="{A8EF89AA-DDA8-462E-924A-E2494E748E5F}" type="pres">
      <dgm:prSet presAssocID="{DE68C2FA-3A78-49FA-AD0F-F5E2553C8434}" presName="accentRepeatNode" presStyleLbl="solidAlignAcc1" presStyleIdx="5" presStyleCnt="20"/>
      <dgm:spPr/>
    </dgm:pt>
    <dgm:pt modelId="{9E65DD00-41AA-4C1F-938E-6E410C6CEF24}" type="pres">
      <dgm:prSet presAssocID="{76FAA664-647A-4CCE-9116-5D9C5E4F141F}" presName="text4" presStyleCnt="0"/>
      <dgm:spPr/>
    </dgm:pt>
    <dgm:pt modelId="{009ACB9F-1260-4189-A8A4-08E3D0AE2DAC}" type="pres">
      <dgm:prSet presAssocID="{76FAA664-647A-4CCE-9116-5D9C5E4F141F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A129EB4D-0A92-437F-9ECE-707335C0942F}" type="pres">
      <dgm:prSet presAssocID="{76FAA664-647A-4CCE-9116-5D9C5E4F141F}" presName="textaccent4" presStyleCnt="0"/>
      <dgm:spPr/>
    </dgm:pt>
    <dgm:pt modelId="{59090DFF-8AE9-4CD4-AC63-2F7CD6ACAA10}" type="pres">
      <dgm:prSet presAssocID="{76FAA664-647A-4CCE-9116-5D9C5E4F141F}" presName="accentRepeatNode" presStyleLbl="solidAlignAcc1" presStyleIdx="6" presStyleCnt="20"/>
      <dgm:spPr/>
    </dgm:pt>
    <dgm:pt modelId="{8C7819FC-B684-4B02-BB83-DB2E25C1BD1A}" type="pres">
      <dgm:prSet presAssocID="{217A1346-0460-4A8B-8C4D-0B9E63B358A0}" presName="image4" presStyleCnt="0"/>
      <dgm:spPr/>
    </dgm:pt>
    <dgm:pt modelId="{4673D3A6-A856-4F0A-AEA1-C1D2D723D29D}" type="pres">
      <dgm:prSet presAssocID="{217A1346-0460-4A8B-8C4D-0B9E63B358A0}" presName="imageRepeatNode" presStyleLbl="alignAcc1" presStyleIdx="3" presStyleCnt="10"/>
      <dgm:spPr/>
    </dgm:pt>
    <dgm:pt modelId="{D516AC9B-2E75-4EE0-931B-074463200ADC}" type="pres">
      <dgm:prSet presAssocID="{217A1346-0460-4A8B-8C4D-0B9E63B358A0}" presName="imageaccent4" presStyleCnt="0"/>
      <dgm:spPr/>
    </dgm:pt>
    <dgm:pt modelId="{8141BD58-33A6-4FA8-9A96-91D6681BA7DE}" type="pres">
      <dgm:prSet presAssocID="{217A1346-0460-4A8B-8C4D-0B9E63B358A0}" presName="accentRepeatNode" presStyleLbl="solidAlignAcc1" presStyleIdx="7" presStyleCnt="20"/>
      <dgm:spPr/>
    </dgm:pt>
    <dgm:pt modelId="{FE2CB876-4063-427A-8ED6-89F867CA2312}" type="pres">
      <dgm:prSet presAssocID="{D46E8F4A-09C0-4202-820A-E70818BB3B42}" presName="text5" presStyleCnt="0"/>
      <dgm:spPr/>
    </dgm:pt>
    <dgm:pt modelId="{F799478B-F747-4771-8F89-72F647D94C88}" type="pres">
      <dgm:prSet presAssocID="{D46E8F4A-09C0-4202-820A-E70818BB3B42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BEA2A457-1508-4E83-A493-182346FF6EFA}" type="pres">
      <dgm:prSet presAssocID="{D46E8F4A-09C0-4202-820A-E70818BB3B42}" presName="textaccent5" presStyleCnt="0"/>
      <dgm:spPr/>
    </dgm:pt>
    <dgm:pt modelId="{0D0075F7-7F53-420B-855A-25D109177270}" type="pres">
      <dgm:prSet presAssocID="{D46E8F4A-09C0-4202-820A-E70818BB3B42}" presName="accentRepeatNode" presStyleLbl="solidAlignAcc1" presStyleIdx="8" presStyleCnt="20"/>
      <dgm:spPr/>
    </dgm:pt>
    <dgm:pt modelId="{CF90DCE2-096B-4B1C-B45A-BE9B8CEBC8B9}" type="pres">
      <dgm:prSet presAssocID="{07FCCAC2-754D-4B9B-A091-55E5164793E7}" presName="image5" presStyleCnt="0"/>
      <dgm:spPr/>
    </dgm:pt>
    <dgm:pt modelId="{C85BB127-A4BE-4125-8811-3829A650BA34}" type="pres">
      <dgm:prSet presAssocID="{07FCCAC2-754D-4B9B-A091-55E5164793E7}" presName="imageRepeatNode" presStyleLbl="alignAcc1" presStyleIdx="4" presStyleCnt="10"/>
      <dgm:spPr/>
    </dgm:pt>
    <dgm:pt modelId="{57C6391B-B9D9-4EE9-B32D-41D5859CD6B4}" type="pres">
      <dgm:prSet presAssocID="{07FCCAC2-754D-4B9B-A091-55E5164793E7}" presName="imageaccent5" presStyleCnt="0"/>
      <dgm:spPr/>
    </dgm:pt>
    <dgm:pt modelId="{0E8782D3-E291-4133-BF87-4F3DB1F00D60}" type="pres">
      <dgm:prSet presAssocID="{07FCCAC2-754D-4B9B-A091-55E5164793E7}" presName="accentRepeatNode" presStyleLbl="solidAlignAcc1" presStyleIdx="9" presStyleCnt="20"/>
      <dgm:spPr/>
    </dgm:pt>
    <dgm:pt modelId="{1F77EFB5-D536-48C5-B6A2-DE29D82B2213}" type="pres">
      <dgm:prSet presAssocID="{9A6F3679-6D47-4A1D-9B95-5BFC46CDE0D9}" presName="text6" presStyleCnt="0"/>
      <dgm:spPr/>
    </dgm:pt>
    <dgm:pt modelId="{39115CC5-36EF-4347-B33D-8DAF35A916A2}" type="pres">
      <dgm:prSet presAssocID="{9A6F3679-6D47-4A1D-9B95-5BFC46CDE0D9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</dgm:pt>
    <dgm:pt modelId="{9B636142-C7F3-4BAC-8BD2-C1D6F116804F}" type="pres">
      <dgm:prSet presAssocID="{9A6F3679-6D47-4A1D-9B95-5BFC46CDE0D9}" presName="textaccent6" presStyleCnt="0"/>
      <dgm:spPr/>
    </dgm:pt>
    <dgm:pt modelId="{F211A663-2BAD-465B-B2DA-0306D624B08F}" type="pres">
      <dgm:prSet presAssocID="{9A6F3679-6D47-4A1D-9B95-5BFC46CDE0D9}" presName="accentRepeatNode" presStyleLbl="solidAlignAcc1" presStyleIdx="10" presStyleCnt="20"/>
      <dgm:spPr/>
    </dgm:pt>
    <dgm:pt modelId="{3DBC9C05-42F1-483F-A0C6-5D4E45F7185F}" type="pres">
      <dgm:prSet presAssocID="{B6ECE245-B1D9-442B-A8EA-5C1205A0C594}" presName="image6" presStyleCnt="0"/>
      <dgm:spPr/>
    </dgm:pt>
    <dgm:pt modelId="{C8E7BF98-8757-4FD1-BD45-C8DBD56AB75F}" type="pres">
      <dgm:prSet presAssocID="{B6ECE245-B1D9-442B-A8EA-5C1205A0C594}" presName="imageRepeatNode" presStyleLbl="alignAcc1" presStyleIdx="5" presStyleCnt="10"/>
      <dgm:spPr/>
    </dgm:pt>
    <dgm:pt modelId="{1E8D8FB0-6821-4BA5-B659-6168E41C77AC}" type="pres">
      <dgm:prSet presAssocID="{B6ECE245-B1D9-442B-A8EA-5C1205A0C594}" presName="imageaccent6" presStyleCnt="0"/>
      <dgm:spPr/>
    </dgm:pt>
    <dgm:pt modelId="{9A7E23C3-1CF2-41DD-A116-10A43277C971}" type="pres">
      <dgm:prSet presAssocID="{B6ECE245-B1D9-442B-A8EA-5C1205A0C594}" presName="accentRepeatNode" presStyleLbl="solidAlignAcc1" presStyleIdx="11" presStyleCnt="20"/>
      <dgm:spPr/>
    </dgm:pt>
    <dgm:pt modelId="{E9155F55-C726-4B03-80A3-73CE5F8D700B}" type="pres">
      <dgm:prSet presAssocID="{3B810744-FD5F-4188-8E16-1981237C7EE7}" presName="text7" presStyleCnt="0"/>
      <dgm:spPr/>
    </dgm:pt>
    <dgm:pt modelId="{672BDBC1-9DF0-400F-8E4B-5D7C3CE718F9}" type="pres">
      <dgm:prSet presAssocID="{3B810744-FD5F-4188-8E16-1981237C7EE7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0783A63E-B95A-4EA4-9042-FC90A138CCC4}" type="pres">
      <dgm:prSet presAssocID="{3B810744-FD5F-4188-8E16-1981237C7EE7}" presName="textaccent7" presStyleCnt="0"/>
      <dgm:spPr/>
    </dgm:pt>
    <dgm:pt modelId="{F9F6801D-423E-4221-994C-2BFA8EBD8BF7}" type="pres">
      <dgm:prSet presAssocID="{3B810744-FD5F-4188-8E16-1981237C7EE7}" presName="accentRepeatNode" presStyleLbl="solidAlignAcc1" presStyleIdx="12" presStyleCnt="20"/>
      <dgm:spPr/>
    </dgm:pt>
    <dgm:pt modelId="{DB96BEBE-F51A-439C-B361-07659F69BAF6}" type="pres">
      <dgm:prSet presAssocID="{C0B1C17F-B2E4-4AA3-96E0-298572557047}" presName="image7" presStyleCnt="0"/>
      <dgm:spPr/>
    </dgm:pt>
    <dgm:pt modelId="{9600066A-A3AC-4A5A-BC95-CFEB94C55F1F}" type="pres">
      <dgm:prSet presAssocID="{C0B1C17F-B2E4-4AA3-96E0-298572557047}" presName="imageRepeatNode" presStyleLbl="alignAcc1" presStyleIdx="6" presStyleCnt="10"/>
      <dgm:spPr/>
    </dgm:pt>
    <dgm:pt modelId="{7A7482DF-D17B-4F1D-964F-FBFCE089681A}" type="pres">
      <dgm:prSet presAssocID="{C0B1C17F-B2E4-4AA3-96E0-298572557047}" presName="imageaccent7" presStyleCnt="0"/>
      <dgm:spPr/>
    </dgm:pt>
    <dgm:pt modelId="{F14D3A5B-865C-4A07-96EF-06BDFF3F2A8D}" type="pres">
      <dgm:prSet presAssocID="{C0B1C17F-B2E4-4AA3-96E0-298572557047}" presName="accentRepeatNode" presStyleLbl="solidAlignAcc1" presStyleIdx="13" presStyleCnt="20"/>
      <dgm:spPr/>
    </dgm:pt>
    <dgm:pt modelId="{E7652064-AE18-4F18-AD2F-2296A18FCE56}" type="pres">
      <dgm:prSet presAssocID="{F94CAB89-679A-47B9-9A05-B7C09C45986B}" presName="text8" presStyleCnt="0"/>
      <dgm:spPr/>
    </dgm:pt>
    <dgm:pt modelId="{402F4E1C-BE93-4591-A003-4A4A3D9C4C91}" type="pres">
      <dgm:prSet presAssocID="{F94CAB89-679A-47B9-9A05-B7C09C45986B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83E1BFFA-69AA-47A8-B334-89D22F541907}" type="pres">
      <dgm:prSet presAssocID="{F94CAB89-679A-47B9-9A05-B7C09C45986B}" presName="textaccent8" presStyleCnt="0"/>
      <dgm:spPr/>
    </dgm:pt>
    <dgm:pt modelId="{9EC7FDC5-9D16-4538-8B5E-9174F081CA31}" type="pres">
      <dgm:prSet presAssocID="{F94CAB89-679A-47B9-9A05-B7C09C45986B}" presName="accentRepeatNode" presStyleLbl="solidAlignAcc1" presStyleIdx="14" presStyleCnt="20"/>
      <dgm:spPr/>
    </dgm:pt>
    <dgm:pt modelId="{C1E16FE9-4C3F-44D3-A10E-DF6E7EF5A8CB}" type="pres">
      <dgm:prSet presAssocID="{8702E914-3CE3-48CD-8E8E-98BB2C6076FC}" presName="image8" presStyleCnt="0"/>
      <dgm:spPr/>
    </dgm:pt>
    <dgm:pt modelId="{BDCF0C98-2CBD-434C-AE3F-69C0B856C593}" type="pres">
      <dgm:prSet presAssocID="{8702E914-3CE3-48CD-8E8E-98BB2C6076FC}" presName="imageRepeatNode" presStyleLbl="alignAcc1" presStyleIdx="7" presStyleCnt="10"/>
      <dgm:spPr/>
    </dgm:pt>
    <dgm:pt modelId="{C6A8FCB1-E7C6-4E62-A3EF-521B9256C38E}" type="pres">
      <dgm:prSet presAssocID="{8702E914-3CE3-48CD-8E8E-98BB2C6076FC}" presName="imageaccent8" presStyleCnt="0"/>
      <dgm:spPr/>
    </dgm:pt>
    <dgm:pt modelId="{16B5CAD3-8A9F-4860-B880-7F6885761CA6}" type="pres">
      <dgm:prSet presAssocID="{8702E914-3CE3-48CD-8E8E-98BB2C6076FC}" presName="accentRepeatNode" presStyleLbl="solidAlignAcc1" presStyleIdx="15" presStyleCnt="20"/>
      <dgm:spPr/>
    </dgm:pt>
    <dgm:pt modelId="{4C62700E-C1F1-4C31-8E3C-0EC3D806A4A0}" type="pres">
      <dgm:prSet presAssocID="{6B1364B2-A0E4-411D-B81D-DF553CC5EEFE}" presName="text9" presStyleCnt="0"/>
      <dgm:spPr/>
    </dgm:pt>
    <dgm:pt modelId="{7309D0B3-C881-4BB8-9148-57D30853D0FD}" type="pres">
      <dgm:prSet presAssocID="{6B1364B2-A0E4-411D-B81D-DF553CC5EEFE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4C6D9B01-08F9-444E-82E9-C749794AD525}" type="pres">
      <dgm:prSet presAssocID="{6B1364B2-A0E4-411D-B81D-DF553CC5EEFE}" presName="textaccent9" presStyleCnt="0"/>
      <dgm:spPr/>
    </dgm:pt>
    <dgm:pt modelId="{BCD6A805-E8BC-480A-B077-1F186CD73A2F}" type="pres">
      <dgm:prSet presAssocID="{6B1364B2-A0E4-411D-B81D-DF553CC5EEFE}" presName="accentRepeatNode" presStyleLbl="solidAlignAcc1" presStyleIdx="16" presStyleCnt="20"/>
      <dgm:spPr/>
    </dgm:pt>
    <dgm:pt modelId="{409B2D65-1F56-4676-8CFF-D15FCC5EB209}" type="pres">
      <dgm:prSet presAssocID="{0539D018-A75F-4CAE-AD74-7428AE9544BD}" presName="image9" presStyleCnt="0"/>
      <dgm:spPr/>
    </dgm:pt>
    <dgm:pt modelId="{FEC6B3D7-911D-4708-87E8-A724DD723711}" type="pres">
      <dgm:prSet presAssocID="{0539D018-A75F-4CAE-AD74-7428AE9544BD}" presName="imageRepeatNode" presStyleLbl="alignAcc1" presStyleIdx="8" presStyleCnt="10"/>
      <dgm:spPr/>
    </dgm:pt>
    <dgm:pt modelId="{2636AC3A-D71A-4DAB-92C9-12C8C674AA44}" type="pres">
      <dgm:prSet presAssocID="{0539D018-A75F-4CAE-AD74-7428AE9544BD}" presName="imageaccent9" presStyleCnt="0"/>
      <dgm:spPr/>
    </dgm:pt>
    <dgm:pt modelId="{4AC1061A-C7FF-4E8B-BF14-C77F9E256FA8}" type="pres">
      <dgm:prSet presAssocID="{0539D018-A75F-4CAE-AD74-7428AE9544BD}" presName="accentRepeatNode" presStyleLbl="solidAlignAcc1" presStyleIdx="17" presStyleCnt="20"/>
      <dgm:spPr/>
    </dgm:pt>
    <dgm:pt modelId="{AA0D9A6E-EBAE-4431-8829-6E6BFAA301B4}" type="pres">
      <dgm:prSet presAssocID="{F6D5D5FA-CA38-4E6B-98E0-5D94DC8ED3F0}" presName="text10" presStyleCnt="0"/>
      <dgm:spPr/>
    </dgm:pt>
    <dgm:pt modelId="{A09B6698-80B7-4ECE-94EB-D0CB44F3A7EA}" type="pres">
      <dgm:prSet presAssocID="{F6D5D5FA-CA38-4E6B-98E0-5D94DC8ED3F0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</dgm:pt>
    <dgm:pt modelId="{4E32E445-A79C-4F33-9CEA-12CC2719E876}" type="pres">
      <dgm:prSet presAssocID="{F6D5D5FA-CA38-4E6B-98E0-5D94DC8ED3F0}" presName="textaccent10" presStyleCnt="0"/>
      <dgm:spPr/>
    </dgm:pt>
    <dgm:pt modelId="{E704A49C-EFD9-4203-BFF9-C81C60352DBE}" type="pres">
      <dgm:prSet presAssocID="{F6D5D5FA-CA38-4E6B-98E0-5D94DC8ED3F0}" presName="accentRepeatNode" presStyleLbl="solidAlignAcc1" presStyleIdx="18" presStyleCnt="20"/>
      <dgm:spPr/>
    </dgm:pt>
    <dgm:pt modelId="{BB3B89F9-2B4F-4EA5-896F-5EF0C266885E}" type="pres">
      <dgm:prSet presAssocID="{24281E1E-D65A-4772-8015-3372C80EE81B}" presName="image10" presStyleCnt="0"/>
      <dgm:spPr/>
    </dgm:pt>
    <dgm:pt modelId="{9FF53EA1-63C6-4278-A584-DAA1F0F74CE0}" type="pres">
      <dgm:prSet presAssocID="{24281E1E-D65A-4772-8015-3372C80EE81B}" presName="imageRepeatNode" presStyleLbl="alignAcc1" presStyleIdx="9" presStyleCnt="10"/>
      <dgm:spPr/>
    </dgm:pt>
    <dgm:pt modelId="{69C82365-729D-4DA9-BC66-ADA1717EFF5A}" type="pres">
      <dgm:prSet presAssocID="{24281E1E-D65A-4772-8015-3372C80EE81B}" presName="imageaccent10" presStyleCnt="0"/>
      <dgm:spPr/>
    </dgm:pt>
    <dgm:pt modelId="{E293648E-380D-4F94-82D8-1C511BDD8464}" type="pres">
      <dgm:prSet presAssocID="{24281E1E-D65A-4772-8015-3372C80EE81B}" presName="accentRepeatNode" presStyleLbl="solidAlignAcc1" presStyleIdx="19" presStyleCnt="20"/>
      <dgm:spPr/>
    </dgm:pt>
  </dgm:ptLst>
  <dgm:cxnLst>
    <dgm:cxn modelId="{5AB5C904-01BD-4838-AE3C-054BEE3C8F5C}" type="presOf" srcId="{24281E1E-D65A-4772-8015-3372C80EE81B}" destId="{9FF53EA1-63C6-4278-A584-DAA1F0F74CE0}" srcOrd="0" destOrd="0" presId="urn:microsoft.com/office/officeart/2008/layout/HexagonCluster"/>
    <dgm:cxn modelId="{641FBD0E-FF6F-491A-9950-0E726B7B3609}" srcId="{66CD0D42-ACC3-43E9-9BD3-D674C7FB25D4}" destId="{9A6F3679-6D47-4A1D-9B95-5BFC46CDE0D9}" srcOrd="5" destOrd="0" parTransId="{D5921C0A-E3AC-47DF-8385-91342431089F}" sibTransId="{B6ECE245-B1D9-442B-A8EA-5C1205A0C594}"/>
    <dgm:cxn modelId="{BC8DDA24-A6FD-4ACF-9D0B-4A5A66C2A438}" srcId="{66CD0D42-ACC3-43E9-9BD3-D674C7FB25D4}" destId="{D5EEC7BB-2E94-42B4-8332-27937ED99BF7}" srcOrd="2" destOrd="0" parTransId="{0235486F-4AD3-44A6-8E72-3E55F7BB4648}" sibTransId="{DE68C2FA-3A78-49FA-AD0F-F5E2553C8434}"/>
    <dgm:cxn modelId="{722E0328-AE36-46E1-9584-ADEE14D74AD7}" type="presOf" srcId="{0539D018-A75F-4CAE-AD74-7428AE9544BD}" destId="{FEC6B3D7-911D-4708-87E8-A724DD723711}" srcOrd="0" destOrd="0" presId="urn:microsoft.com/office/officeart/2008/layout/HexagonCluster"/>
    <dgm:cxn modelId="{A78B882A-C24D-446B-BB70-112E144F5D16}" srcId="{66CD0D42-ACC3-43E9-9BD3-D674C7FB25D4}" destId="{F6D5D5FA-CA38-4E6B-98E0-5D94DC8ED3F0}" srcOrd="9" destOrd="0" parTransId="{C5141FD8-363B-46A1-B706-2271ED2D6FEC}" sibTransId="{24281E1E-D65A-4772-8015-3372C80EE81B}"/>
    <dgm:cxn modelId="{B56C782D-0CF0-4443-BED2-0161433F6BB9}" type="presOf" srcId="{0BD82C53-B456-4133-9315-FC3A2C77BAFC}" destId="{C299194E-5D6F-4DDA-A700-FA754034F5E5}" srcOrd="0" destOrd="0" presId="urn:microsoft.com/office/officeart/2008/layout/HexagonCluster"/>
    <dgm:cxn modelId="{C0471C35-572B-4537-887B-70C52499474E}" type="presOf" srcId="{DB244889-C9D8-4036-8CB0-B2798CDC73F2}" destId="{EBFA8605-46AC-4838-BC36-489890291B7E}" srcOrd="0" destOrd="0" presId="urn:microsoft.com/office/officeart/2008/layout/HexagonCluster"/>
    <dgm:cxn modelId="{FD55373A-611C-4986-B718-7A85261CF6D8}" type="presOf" srcId="{8A4F8D2D-6FC4-42F1-8466-96BBAEB526AC}" destId="{93F67FC4-C5C2-4109-92B7-64F7C9CED291}" srcOrd="0" destOrd="0" presId="urn:microsoft.com/office/officeart/2008/layout/HexagonCluster"/>
    <dgm:cxn modelId="{A556A83A-8AC0-4C32-9589-0E8A44704924}" type="presOf" srcId="{F6D5D5FA-CA38-4E6B-98E0-5D94DC8ED3F0}" destId="{A09B6698-80B7-4ECE-94EB-D0CB44F3A7EA}" srcOrd="0" destOrd="0" presId="urn:microsoft.com/office/officeart/2008/layout/HexagonCluster"/>
    <dgm:cxn modelId="{7A3B065F-64A2-4F49-AB2C-154E0AC041F3}" srcId="{66CD0D42-ACC3-43E9-9BD3-D674C7FB25D4}" destId="{D46E8F4A-09C0-4202-820A-E70818BB3B42}" srcOrd="4" destOrd="0" parTransId="{F724C5FD-A55D-4927-AA5C-6448B28E51C0}" sibTransId="{07FCCAC2-754D-4B9B-A091-55E5164793E7}"/>
    <dgm:cxn modelId="{703E3C44-244A-4095-9136-0BAA9299C26D}" type="presOf" srcId="{8702E914-3CE3-48CD-8E8E-98BB2C6076FC}" destId="{BDCF0C98-2CBD-434C-AE3F-69C0B856C593}" srcOrd="0" destOrd="0" presId="urn:microsoft.com/office/officeart/2008/layout/HexagonCluster"/>
    <dgm:cxn modelId="{F44AB846-F066-49BC-B36E-1D81C7938752}" type="presOf" srcId="{B6ECE245-B1D9-442B-A8EA-5C1205A0C594}" destId="{C8E7BF98-8757-4FD1-BD45-C8DBD56AB75F}" srcOrd="0" destOrd="0" presId="urn:microsoft.com/office/officeart/2008/layout/HexagonCluster"/>
    <dgm:cxn modelId="{CBF66D6C-243B-4AEE-8DC3-1C7A25F29F66}" type="presOf" srcId="{9A6F3679-6D47-4A1D-9B95-5BFC46CDE0D9}" destId="{39115CC5-36EF-4347-B33D-8DAF35A916A2}" srcOrd="0" destOrd="0" presId="urn:microsoft.com/office/officeart/2008/layout/HexagonCluster"/>
    <dgm:cxn modelId="{D89DAA6C-9C0F-4986-B3B6-93C08AF82E15}" type="presOf" srcId="{3B810744-FD5F-4188-8E16-1981237C7EE7}" destId="{672BDBC1-9DF0-400F-8E4B-5D7C3CE718F9}" srcOrd="0" destOrd="0" presId="urn:microsoft.com/office/officeart/2008/layout/HexagonCluster"/>
    <dgm:cxn modelId="{D4C4738B-F5B2-40AC-B2AE-2469DA68B295}" type="presOf" srcId="{217A1346-0460-4A8B-8C4D-0B9E63B358A0}" destId="{4673D3A6-A856-4F0A-AEA1-C1D2D723D29D}" srcOrd="0" destOrd="0" presId="urn:microsoft.com/office/officeart/2008/layout/HexagonCluster"/>
    <dgm:cxn modelId="{C76EEF8D-BCAE-4345-A3C2-1E0E04790046}" type="presOf" srcId="{18BDF9F2-4F91-40CD-BA50-FD5BB40734C8}" destId="{321ACF0C-48FE-4DBB-A30E-98DECDA6F040}" srcOrd="0" destOrd="0" presId="urn:microsoft.com/office/officeart/2008/layout/HexagonCluster"/>
    <dgm:cxn modelId="{E0D91FA3-6B46-48CF-A26D-588C8D3E0C69}" type="presOf" srcId="{D46E8F4A-09C0-4202-820A-E70818BB3B42}" destId="{F799478B-F747-4771-8F89-72F647D94C88}" srcOrd="0" destOrd="0" presId="urn:microsoft.com/office/officeart/2008/layout/HexagonCluster"/>
    <dgm:cxn modelId="{FF8A1AA4-1564-4283-B482-EF7ADDCF5C70}" srcId="{66CD0D42-ACC3-43E9-9BD3-D674C7FB25D4}" destId="{0BD82C53-B456-4133-9315-FC3A2C77BAFC}" srcOrd="1" destOrd="0" parTransId="{1F9BF587-3997-4652-8803-D26BEB0AD2F2}" sibTransId="{8A4F8D2D-6FC4-42F1-8466-96BBAEB526AC}"/>
    <dgm:cxn modelId="{B1BF3DB4-2FB3-4EF3-8CB6-4C1DEA115E26}" type="presOf" srcId="{C0B1C17F-B2E4-4AA3-96E0-298572557047}" destId="{9600066A-A3AC-4A5A-BC95-CFEB94C55F1F}" srcOrd="0" destOrd="0" presId="urn:microsoft.com/office/officeart/2008/layout/HexagonCluster"/>
    <dgm:cxn modelId="{D64FA6BA-6C95-4CFF-8A2D-3F03EE5B4B83}" srcId="{66CD0D42-ACC3-43E9-9BD3-D674C7FB25D4}" destId="{76FAA664-647A-4CCE-9116-5D9C5E4F141F}" srcOrd="3" destOrd="0" parTransId="{418B5B47-2C49-46E2-A78C-C617818149A7}" sibTransId="{217A1346-0460-4A8B-8C4D-0B9E63B358A0}"/>
    <dgm:cxn modelId="{ACCCAECD-5DBF-4B4A-A849-7E29D9A096A1}" type="presOf" srcId="{DE68C2FA-3A78-49FA-AD0F-F5E2553C8434}" destId="{98DA9940-1551-44DB-92D5-A8021CF7D8FA}" srcOrd="0" destOrd="0" presId="urn:microsoft.com/office/officeart/2008/layout/HexagonCluster"/>
    <dgm:cxn modelId="{8E3FDECE-003C-47B1-A27A-D41EEB165DD2}" srcId="{66CD0D42-ACC3-43E9-9BD3-D674C7FB25D4}" destId="{DB244889-C9D8-4036-8CB0-B2798CDC73F2}" srcOrd="0" destOrd="0" parTransId="{60B649A9-3BFE-4522-BEB6-1D19DC1E0537}" sibTransId="{18BDF9F2-4F91-40CD-BA50-FD5BB40734C8}"/>
    <dgm:cxn modelId="{3FEAB0D3-F86C-415E-A3FA-C4605C010606}" type="presOf" srcId="{07FCCAC2-754D-4B9B-A091-55E5164793E7}" destId="{C85BB127-A4BE-4125-8811-3829A650BA34}" srcOrd="0" destOrd="0" presId="urn:microsoft.com/office/officeart/2008/layout/HexagonCluster"/>
    <dgm:cxn modelId="{0ACC8DE2-0882-49C7-9E33-B6B91DDB27F6}" type="presOf" srcId="{6B1364B2-A0E4-411D-B81D-DF553CC5EEFE}" destId="{7309D0B3-C881-4BB8-9148-57D30853D0FD}" srcOrd="0" destOrd="0" presId="urn:microsoft.com/office/officeart/2008/layout/HexagonCluster"/>
    <dgm:cxn modelId="{480722E3-E6F8-4DD6-B56D-D63FE2819074}" srcId="{66CD0D42-ACC3-43E9-9BD3-D674C7FB25D4}" destId="{F94CAB89-679A-47B9-9A05-B7C09C45986B}" srcOrd="7" destOrd="0" parTransId="{B81F4BBF-CA76-4027-B218-C15E6B3B37FA}" sibTransId="{8702E914-3CE3-48CD-8E8E-98BB2C6076FC}"/>
    <dgm:cxn modelId="{B8630FE7-BB7B-4498-8B2C-C00A2092AECD}" type="presOf" srcId="{66CD0D42-ACC3-43E9-9BD3-D674C7FB25D4}" destId="{6AB2D1A1-5DCA-4546-8170-094BD7B48BEF}" srcOrd="0" destOrd="0" presId="urn:microsoft.com/office/officeart/2008/layout/HexagonCluster"/>
    <dgm:cxn modelId="{D612D9E8-3990-4F11-9323-8390E6F97978}" type="presOf" srcId="{F94CAB89-679A-47B9-9A05-B7C09C45986B}" destId="{402F4E1C-BE93-4591-A003-4A4A3D9C4C91}" srcOrd="0" destOrd="0" presId="urn:microsoft.com/office/officeart/2008/layout/HexagonCluster"/>
    <dgm:cxn modelId="{026F01ED-9F49-485B-8F3C-4C8C91BF7263}" type="presOf" srcId="{76FAA664-647A-4CCE-9116-5D9C5E4F141F}" destId="{009ACB9F-1260-4189-A8A4-08E3D0AE2DAC}" srcOrd="0" destOrd="0" presId="urn:microsoft.com/office/officeart/2008/layout/HexagonCluster"/>
    <dgm:cxn modelId="{318F0AEE-3F43-494B-BF66-792B219DE321}" srcId="{66CD0D42-ACC3-43E9-9BD3-D674C7FB25D4}" destId="{3B810744-FD5F-4188-8E16-1981237C7EE7}" srcOrd="6" destOrd="0" parTransId="{D7ABFADB-65EA-4145-A62D-992A91AC0AEB}" sibTransId="{C0B1C17F-B2E4-4AA3-96E0-298572557047}"/>
    <dgm:cxn modelId="{E8C310FC-6B8C-4C11-8A35-9D1653FC7DA3}" srcId="{66CD0D42-ACC3-43E9-9BD3-D674C7FB25D4}" destId="{6B1364B2-A0E4-411D-B81D-DF553CC5EEFE}" srcOrd="8" destOrd="0" parTransId="{97A4CA8C-3763-4D9A-A141-7A7BCAF10586}" sibTransId="{0539D018-A75F-4CAE-AD74-7428AE9544BD}"/>
    <dgm:cxn modelId="{0003E2FD-B647-4DDA-B493-BF8047D2AF2A}" type="presOf" srcId="{D5EEC7BB-2E94-42B4-8332-27937ED99BF7}" destId="{B1A66999-1D95-4821-BBD1-4963E4FD1E64}" srcOrd="0" destOrd="0" presId="urn:microsoft.com/office/officeart/2008/layout/HexagonCluster"/>
    <dgm:cxn modelId="{3621ECEC-BE4C-4A79-9A2D-79FB5ECDF428}" type="presParOf" srcId="{6AB2D1A1-5DCA-4546-8170-094BD7B48BEF}" destId="{3BA9A4F2-D3D1-456B-9F34-33829CCE1427}" srcOrd="0" destOrd="0" presId="urn:microsoft.com/office/officeart/2008/layout/HexagonCluster"/>
    <dgm:cxn modelId="{D7BB5A62-D2C4-47AA-8BA2-F917FB50A433}" type="presParOf" srcId="{3BA9A4F2-D3D1-456B-9F34-33829CCE1427}" destId="{EBFA8605-46AC-4838-BC36-489890291B7E}" srcOrd="0" destOrd="0" presId="urn:microsoft.com/office/officeart/2008/layout/HexagonCluster"/>
    <dgm:cxn modelId="{403636AA-03E3-4645-8A0C-5E3E9829EA1A}" type="presParOf" srcId="{6AB2D1A1-5DCA-4546-8170-094BD7B48BEF}" destId="{B5086830-385A-4222-9766-DC8677BBDF5F}" srcOrd="1" destOrd="0" presId="urn:microsoft.com/office/officeart/2008/layout/HexagonCluster"/>
    <dgm:cxn modelId="{6B7525FC-4D8E-405B-8289-D84642A236CA}" type="presParOf" srcId="{B5086830-385A-4222-9766-DC8677BBDF5F}" destId="{9B0A4D2C-5AB9-4237-9B66-B4015FB3B88C}" srcOrd="0" destOrd="0" presId="urn:microsoft.com/office/officeart/2008/layout/HexagonCluster"/>
    <dgm:cxn modelId="{0701008B-0FDA-4077-B429-4F7B548B1CCB}" type="presParOf" srcId="{6AB2D1A1-5DCA-4546-8170-094BD7B48BEF}" destId="{A38CC633-BDB8-472A-8862-37FEFE9A5E11}" srcOrd="2" destOrd="0" presId="urn:microsoft.com/office/officeart/2008/layout/HexagonCluster"/>
    <dgm:cxn modelId="{02803FD7-519D-43FF-A0D0-A2E143237E95}" type="presParOf" srcId="{A38CC633-BDB8-472A-8862-37FEFE9A5E11}" destId="{321ACF0C-48FE-4DBB-A30E-98DECDA6F040}" srcOrd="0" destOrd="0" presId="urn:microsoft.com/office/officeart/2008/layout/HexagonCluster"/>
    <dgm:cxn modelId="{4E422672-0928-4F35-A8FA-D6A317429702}" type="presParOf" srcId="{6AB2D1A1-5DCA-4546-8170-094BD7B48BEF}" destId="{0D07D0FD-D324-41A6-B8F3-3779E0EE9387}" srcOrd="3" destOrd="0" presId="urn:microsoft.com/office/officeart/2008/layout/HexagonCluster"/>
    <dgm:cxn modelId="{43620A0E-9DAE-4DCA-A2CC-36A29A6821F6}" type="presParOf" srcId="{0D07D0FD-D324-41A6-B8F3-3779E0EE9387}" destId="{CF64E026-A6BA-4A48-A1FB-2F7877EFC14E}" srcOrd="0" destOrd="0" presId="urn:microsoft.com/office/officeart/2008/layout/HexagonCluster"/>
    <dgm:cxn modelId="{2745C1D4-0DD0-463E-88A9-B259ED476E85}" type="presParOf" srcId="{6AB2D1A1-5DCA-4546-8170-094BD7B48BEF}" destId="{36D35EC9-3FEA-43C1-8E46-A93537FF311C}" srcOrd="4" destOrd="0" presId="urn:microsoft.com/office/officeart/2008/layout/HexagonCluster"/>
    <dgm:cxn modelId="{C32BBA15-828D-465A-9056-CADAD95D7A24}" type="presParOf" srcId="{36D35EC9-3FEA-43C1-8E46-A93537FF311C}" destId="{C299194E-5D6F-4DDA-A700-FA754034F5E5}" srcOrd="0" destOrd="0" presId="urn:microsoft.com/office/officeart/2008/layout/HexagonCluster"/>
    <dgm:cxn modelId="{A2F82883-703A-4F7A-B907-66D66FE10A25}" type="presParOf" srcId="{6AB2D1A1-5DCA-4546-8170-094BD7B48BEF}" destId="{4B8863AB-2CE0-4B1C-B50A-DB71134B66F9}" srcOrd="5" destOrd="0" presId="urn:microsoft.com/office/officeart/2008/layout/HexagonCluster"/>
    <dgm:cxn modelId="{E19FEC17-D89F-4571-83BB-2AFE6D7A232E}" type="presParOf" srcId="{4B8863AB-2CE0-4B1C-B50A-DB71134B66F9}" destId="{65635217-B290-46CC-AF38-0AAE114F4116}" srcOrd="0" destOrd="0" presId="urn:microsoft.com/office/officeart/2008/layout/HexagonCluster"/>
    <dgm:cxn modelId="{9C95D1EC-7EBF-4732-9D05-B5D6679EE067}" type="presParOf" srcId="{6AB2D1A1-5DCA-4546-8170-094BD7B48BEF}" destId="{F8748F8B-9B5F-4828-A896-919B52835DBE}" srcOrd="6" destOrd="0" presId="urn:microsoft.com/office/officeart/2008/layout/HexagonCluster"/>
    <dgm:cxn modelId="{AEE730A2-BD8E-4C58-9FB9-E6EA327B249F}" type="presParOf" srcId="{F8748F8B-9B5F-4828-A896-919B52835DBE}" destId="{93F67FC4-C5C2-4109-92B7-64F7C9CED291}" srcOrd="0" destOrd="0" presId="urn:microsoft.com/office/officeart/2008/layout/HexagonCluster"/>
    <dgm:cxn modelId="{568D5180-4131-4977-8E63-9D1968039EAC}" type="presParOf" srcId="{6AB2D1A1-5DCA-4546-8170-094BD7B48BEF}" destId="{80047CB1-BD78-4BE4-BA35-AB1F77440495}" srcOrd="7" destOrd="0" presId="urn:microsoft.com/office/officeart/2008/layout/HexagonCluster"/>
    <dgm:cxn modelId="{E9DD5D2B-3A3F-437B-8607-6BDC368E621A}" type="presParOf" srcId="{80047CB1-BD78-4BE4-BA35-AB1F77440495}" destId="{D74C97F6-EB57-4723-93F1-33362B92BEFD}" srcOrd="0" destOrd="0" presId="urn:microsoft.com/office/officeart/2008/layout/HexagonCluster"/>
    <dgm:cxn modelId="{1F2AC36E-C28E-4018-9314-78DC4D99E141}" type="presParOf" srcId="{6AB2D1A1-5DCA-4546-8170-094BD7B48BEF}" destId="{5A806CAF-07C6-4505-98FA-939553267B3C}" srcOrd="8" destOrd="0" presId="urn:microsoft.com/office/officeart/2008/layout/HexagonCluster"/>
    <dgm:cxn modelId="{AA6D0E69-29D6-41EB-9843-31269FACCCCE}" type="presParOf" srcId="{5A806CAF-07C6-4505-98FA-939553267B3C}" destId="{B1A66999-1D95-4821-BBD1-4963E4FD1E64}" srcOrd="0" destOrd="0" presId="urn:microsoft.com/office/officeart/2008/layout/HexagonCluster"/>
    <dgm:cxn modelId="{3338DB45-B2D7-42CE-9DEB-3EA7433E7343}" type="presParOf" srcId="{6AB2D1A1-5DCA-4546-8170-094BD7B48BEF}" destId="{BF9576E1-C80E-43FE-B86A-70CA0D57A765}" srcOrd="9" destOrd="0" presId="urn:microsoft.com/office/officeart/2008/layout/HexagonCluster"/>
    <dgm:cxn modelId="{3E276C70-9124-4243-A429-7A12AD2DD420}" type="presParOf" srcId="{BF9576E1-C80E-43FE-B86A-70CA0D57A765}" destId="{E8321E74-1A46-4E19-AB72-B6A09EE0483E}" srcOrd="0" destOrd="0" presId="urn:microsoft.com/office/officeart/2008/layout/HexagonCluster"/>
    <dgm:cxn modelId="{BCA03934-5979-48B6-96F9-D88CD7333074}" type="presParOf" srcId="{6AB2D1A1-5DCA-4546-8170-094BD7B48BEF}" destId="{595609D9-922D-4E11-84E9-5D357218FD27}" srcOrd="10" destOrd="0" presId="urn:microsoft.com/office/officeart/2008/layout/HexagonCluster"/>
    <dgm:cxn modelId="{FEEA6BC9-06FF-466D-96A9-64BE5553659D}" type="presParOf" srcId="{595609D9-922D-4E11-84E9-5D357218FD27}" destId="{98DA9940-1551-44DB-92D5-A8021CF7D8FA}" srcOrd="0" destOrd="0" presId="urn:microsoft.com/office/officeart/2008/layout/HexagonCluster"/>
    <dgm:cxn modelId="{E7A666A4-B91A-4256-9771-FA9BBD89F327}" type="presParOf" srcId="{6AB2D1A1-5DCA-4546-8170-094BD7B48BEF}" destId="{235663D5-67AF-4956-B877-428233F1581F}" srcOrd="11" destOrd="0" presId="urn:microsoft.com/office/officeart/2008/layout/HexagonCluster"/>
    <dgm:cxn modelId="{1889B4E1-E578-4289-8005-8071E528F41D}" type="presParOf" srcId="{235663D5-67AF-4956-B877-428233F1581F}" destId="{A8EF89AA-DDA8-462E-924A-E2494E748E5F}" srcOrd="0" destOrd="0" presId="urn:microsoft.com/office/officeart/2008/layout/HexagonCluster"/>
    <dgm:cxn modelId="{1E125304-8EDA-49CF-9A9E-ADCE046FD0EB}" type="presParOf" srcId="{6AB2D1A1-5DCA-4546-8170-094BD7B48BEF}" destId="{9E65DD00-41AA-4C1F-938E-6E410C6CEF24}" srcOrd="12" destOrd="0" presId="urn:microsoft.com/office/officeart/2008/layout/HexagonCluster"/>
    <dgm:cxn modelId="{17D197B4-E6D6-4539-9DC6-28B0A1F4E077}" type="presParOf" srcId="{9E65DD00-41AA-4C1F-938E-6E410C6CEF24}" destId="{009ACB9F-1260-4189-A8A4-08E3D0AE2DAC}" srcOrd="0" destOrd="0" presId="urn:microsoft.com/office/officeart/2008/layout/HexagonCluster"/>
    <dgm:cxn modelId="{BD8D886E-6C88-4979-B56A-86AE6CF26F15}" type="presParOf" srcId="{6AB2D1A1-5DCA-4546-8170-094BD7B48BEF}" destId="{A129EB4D-0A92-437F-9ECE-707335C0942F}" srcOrd="13" destOrd="0" presId="urn:microsoft.com/office/officeart/2008/layout/HexagonCluster"/>
    <dgm:cxn modelId="{F436B348-53E2-4375-BDF1-FFC816695213}" type="presParOf" srcId="{A129EB4D-0A92-437F-9ECE-707335C0942F}" destId="{59090DFF-8AE9-4CD4-AC63-2F7CD6ACAA10}" srcOrd="0" destOrd="0" presId="urn:microsoft.com/office/officeart/2008/layout/HexagonCluster"/>
    <dgm:cxn modelId="{E914C514-708B-445D-A1AF-1290F03227B9}" type="presParOf" srcId="{6AB2D1A1-5DCA-4546-8170-094BD7B48BEF}" destId="{8C7819FC-B684-4B02-BB83-DB2E25C1BD1A}" srcOrd="14" destOrd="0" presId="urn:microsoft.com/office/officeart/2008/layout/HexagonCluster"/>
    <dgm:cxn modelId="{B6736A6F-91BE-4D66-A709-0FA7DF37BB5B}" type="presParOf" srcId="{8C7819FC-B684-4B02-BB83-DB2E25C1BD1A}" destId="{4673D3A6-A856-4F0A-AEA1-C1D2D723D29D}" srcOrd="0" destOrd="0" presId="urn:microsoft.com/office/officeart/2008/layout/HexagonCluster"/>
    <dgm:cxn modelId="{823F05FC-7CB1-4317-A742-6B558B4A9B32}" type="presParOf" srcId="{6AB2D1A1-5DCA-4546-8170-094BD7B48BEF}" destId="{D516AC9B-2E75-4EE0-931B-074463200ADC}" srcOrd="15" destOrd="0" presId="urn:microsoft.com/office/officeart/2008/layout/HexagonCluster"/>
    <dgm:cxn modelId="{36DA84C1-B283-43FA-9C41-42A269EE7848}" type="presParOf" srcId="{D516AC9B-2E75-4EE0-931B-074463200ADC}" destId="{8141BD58-33A6-4FA8-9A96-91D6681BA7DE}" srcOrd="0" destOrd="0" presId="urn:microsoft.com/office/officeart/2008/layout/HexagonCluster"/>
    <dgm:cxn modelId="{9449543F-DE08-4CB4-85F5-3D1DCD48D239}" type="presParOf" srcId="{6AB2D1A1-5DCA-4546-8170-094BD7B48BEF}" destId="{FE2CB876-4063-427A-8ED6-89F867CA2312}" srcOrd="16" destOrd="0" presId="urn:microsoft.com/office/officeart/2008/layout/HexagonCluster"/>
    <dgm:cxn modelId="{AC3D9776-8FF4-4F80-82B5-DE6C29B19301}" type="presParOf" srcId="{FE2CB876-4063-427A-8ED6-89F867CA2312}" destId="{F799478B-F747-4771-8F89-72F647D94C88}" srcOrd="0" destOrd="0" presId="urn:microsoft.com/office/officeart/2008/layout/HexagonCluster"/>
    <dgm:cxn modelId="{D51C35DE-9169-4A4F-BDFC-003B8A152EAC}" type="presParOf" srcId="{6AB2D1A1-5DCA-4546-8170-094BD7B48BEF}" destId="{BEA2A457-1508-4E83-A493-182346FF6EFA}" srcOrd="17" destOrd="0" presId="urn:microsoft.com/office/officeart/2008/layout/HexagonCluster"/>
    <dgm:cxn modelId="{8520A9B2-E083-496A-8592-A699ACC1F5BF}" type="presParOf" srcId="{BEA2A457-1508-4E83-A493-182346FF6EFA}" destId="{0D0075F7-7F53-420B-855A-25D109177270}" srcOrd="0" destOrd="0" presId="urn:microsoft.com/office/officeart/2008/layout/HexagonCluster"/>
    <dgm:cxn modelId="{C62D32ED-4FEF-46C4-B253-945911733CE0}" type="presParOf" srcId="{6AB2D1A1-5DCA-4546-8170-094BD7B48BEF}" destId="{CF90DCE2-096B-4B1C-B45A-BE9B8CEBC8B9}" srcOrd="18" destOrd="0" presId="urn:microsoft.com/office/officeart/2008/layout/HexagonCluster"/>
    <dgm:cxn modelId="{E0BD0430-984B-4E8E-98DC-FBB485601689}" type="presParOf" srcId="{CF90DCE2-096B-4B1C-B45A-BE9B8CEBC8B9}" destId="{C85BB127-A4BE-4125-8811-3829A650BA34}" srcOrd="0" destOrd="0" presId="urn:microsoft.com/office/officeart/2008/layout/HexagonCluster"/>
    <dgm:cxn modelId="{5BBEBA3E-37DF-4F73-BAD3-8AB7E129D843}" type="presParOf" srcId="{6AB2D1A1-5DCA-4546-8170-094BD7B48BEF}" destId="{57C6391B-B9D9-4EE9-B32D-41D5859CD6B4}" srcOrd="19" destOrd="0" presId="urn:microsoft.com/office/officeart/2008/layout/HexagonCluster"/>
    <dgm:cxn modelId="{DFB1D733-48A1-4A3B-8947-D6ECF2F69F41}" type="presParOf" srcId="{57C6391B-B9D9-4EE9-B32D-41D5859CD6B4}" destId="{0E8782D3-E291-4133-BF87-4F3DB1F00D60}" srcOrd="0" destOrd="0" presId="urn:microsoft.com/office/officeart/2008/layout/HexagonCluster"/>
    <dgm:cxn modelId="{36991D4D-77CD-4B8B-BB3B-9F1EDB4609B7}" type="presParOf" srcId="{6AB2D1A1-5DCA-4546-8170-094BD7B48BEF}" destId="{1F77EFB5-D536-48C5-B6A2-DE29D82B2213}" srcOrd="20" destOrd="0" presId="urn:microsoft.com/office/officeart/2008/layout/HexagonCluster"/>
    <dgm:cxn modelId="{D1A22E55-9BE8-45D5-9BC9-511872C947B1}" type="presParOf" srcId="{1F77EFB5-D536-48C5-B6A2-DE29D82B2213}" destId="{39115CC5-36EF-4347-B33D-8DAF35A916A2}" srcOrd="0" destOrd="0" presId="urn:microsoft.com/office/officeart/2008/layout/HexagonCluster"/>
    <dgm:cxn modelId="{850091EF-7F04-4A48-B54F-EBB1C539ECC9}" type="presParOf" srcId="{6AB2D1A1-5DCA-4546-8170-094BD7B48BEF}" destId="{9B636142-C7F3-4BAC-8BD2-C1D6F116804F}" srcOrd="21" destOrd="0" presId="urn:microsoft.com/office/officeart/2008/layout/HexagonCluster"/>
    <dgm:cxn modelId="{1C949313-9247-4427-B505-245570C252A4}" type="presParOf" srcId="{9B636142-C7F3-4BAC-8BD2-C1D6F116804F}" destId="{F211A663-2BAD-465B-B2DA-0306D624B08F}" srcOrd="0" destOrd="0" presId="urn:microsoft.com/office/officeart/2008/layout/HexagonCluster"/>
    <dgm:cxn modelId="{664542AE-2BF4-4CEF-AA78-7FEF1C27D56D}" type="presParOf" srcId="{6AB2D1A1-5DCA-4546-8170-094BD7B48BEF}" destId="{3DBC9C05-42F1-483F-A0C6-5D4E45F7185F}" srcOrd="22" destOrd="0" presId="urn:microsoft.com/office/officeart/2008/layout/HexagonCluster"/>
    <dgm:cxn modelId="{8D82552E-67D4-4F41-B7B6-FE398080DBAC}" type="presParOf" srcId="{3DBC9C05-42F1-483F-A0C6-5D4E45F7185F}" destId="{C8E7BF98-8757-4FD1-BD45-C8DBD56AB75F}" srcOrd="0" destOrd="0" presId="urn:microsoft.com/office/officeart/2008/layout/HexagonCluster"/>
    <dgm:cxn modelId="{FB7977B5-3E9B-45B7-8D73-98CA8F9847A9}" type="presParOf" srcId="{6AB2D1A1-5DCA-4546-8170-094BD7B48BEF}" destId="{1E8D8FB0-6821-4BA5-B659-6168E41C77AC}" srcOrd="23" destOrd="0" presId="urn:microsoft.com/office/officeart/2008/layout/HexagonCluster"/>
    <dgm:cxn modelId="{3B9F4B16-E4D7-4855-A250-11660E41ED64}" type="presParOf" srcId="{1E8D8FB0-6821-4BA5-B659-6168E41C77AC}" destId="{9A7E23C3-1CF2-41DD-A116-10A43277C971}" srcOrd="0" destOrd="0" presId="urn:microsoft.com/office/officeart/2008/layout/HexagonCluster"/>
    <dgm:cxn modelId="{B552009E-FDA4-4B8D-8DA6-EE1B9E47BAD6}" type="presParOf" srcId="{6AB2D1A1-5DCA-4546-8170-094BD7B48BEF}" destId="{E9155F55-C726-4B03-80A3-73CE5F8D700B}" srcOrd="24" destOrd="0" presId="urn:microsoft.com/office/officeart/2008/layout/HexagonCluster"/>
    <dgm:cxn modelId="{A471E644-8061-41E9-AA89-C71B1ECAC76A}" type="presParOf" srcId="{E9155F55-C726-4B03-80A3-73CE5F8D700B}" destId="{672BDBC1-9DF0-400F-8E4B-5D7C3CE718F9}" srcOrd="0" destOrd="0" presId="urn:microsoft.com/office/officeart/2008/layout/HexagonCluster"/>
    <dgm:cxn modelId="{7AE6646A-6DB4-48C9-9A15-0156978803F9}" type="presParOf" srcId="{6AB2D1A1-5DCA-4546-8170-094BD7B48BEF}" destId="{0783A63E-B95A-4EA4-9042-FC90A138CCC4}" srcOrd="25" destOrd="0" presId="urn:microsoft.com/office/officeart/2008/layout/HexagonCluster"/>
    <dgm:cxn modelId="{3EBF0E32-0AC5-4A7C-ADAC-1A885E067F5C}" type="presParOf" srcId="{0783A63E-B95A-4EA4-9042-FC90A138CCC4}" destId="{F9F6801D-423E-4221-994C-2BFA8EBD8BF7}" srcOrd="0" destOrd="0" presId="urn:microsoft.com/office/officeart/2008/layout/HexagonCluster"/>
    <dgm:cxn modelId="{ED7EE581-8174-4499-8E6B-E3F66876B28D}" type="presParOf" srcId="{6AB2D1A1-5DCA-4546-8170-094BD7B48BEF}" destId="{DB96BEBE-F51A-439C-B361-07659F69BAF6}" srcOrd="26" destOrd="0" presId="urn:microsoft.com/office/officeart/2008/layout/HexagonCluster"/>
    <dgm:cxn modelId="{2C74E708-C846-4F50-B936-9332449A005A}" type="presParOf" srcId="{DB96BEBE-F51A-439C-B361-07659F69BAF6}" destId="{9600066A-A3AC-4A5A-BC95-CFEB94C55F1F}" srcOrd="0" destOrd="0" presId="urn:microsoft.com/office/officeart/2008/layout/HexagonCluster"/>
    <dgm:cxn modelId="{9BA599D8-2A5C-4376-8890-B2F6759B083A}" type="presParOf" srcId="{6AB2D1A1-5DCA-4546-8170-094BD7B48BEF}" destId="{7A7482DF-D17B-4F1D-964F-FBFCE089681A}" srcOrd="27" destOrd="0" presId="urn:microsoft.com/office/officeart/2008/layout/HexagonCluster"/>
    <dgm:cxn modelId="{942991EF-25B4-4EA7-9E97-F5CBE57CA514}" type="presParOf" srcId="{7A7482DF-D17B-4F1D-964F-FBFCE089681A}" destId="{F14D3A5B-865C-4A07-96EF-06BDFF3F2A8D}" srcOrd="0" destOrd="0" presId="urn:microsoft.com/office/officeart/2008/layout/HexagonCluster"/>
    <dgm:cxn modelId="{E3CC4621-D17C-428B-957E-BA1650006CF4}" type="presParOf" srcId="{6AB2D1A1-5DCA-4546-8170-094BD7B48BEF}" destId="{E7652064-AE18-4F18-AD2F-2296A18FCE56}" srcOrd="28" destOrd="0" presId="urn:microsoft.com/office/officeart/2008/layout/HexagonCluster"/>
    <dgm:cxn modelId="{68B7E75D-3072-4464-8A49-FB06A1EF9E75}" type="presParOf" srcId="{E7652064-AE18-4F18-AD2F-2296A18FCE56}" destId="{402F4E1C-BE93-4591-A003-4A4A3D9C4C91}" srcOrd="0" destOrd="0" presId="urn:microsoft.com/office/officeart/2008/layout/HexagonCluster"/>
    <dgm:cxn modelId="{12C5FE03-14C7-4B55-B401-6B7D760B8BC6}" type="presParOf" srcId="{6AB2D1A1-5DCA-4546-8170-094BD7B48BEF}" destId="{83E1BFFA-69AA-47A8-B334-89D22F541907}" srcOrd="29" destOrd="0" presId="urn:microsoft.com/office/officeart/2008/layout/HexagonCluster"/>
    <dgm:cxn modelId="{0ED24D1C-D5A6-40D9-AB52-56774BADF5C6}" type="presParOf" srcId="{83E1BFFA-69AA-47A8-B334-89D22F541907}" destId="{9EC7FDC5-9D16-4538-8B5E-9174F081CA31}" srcOrd="0" destOrd="0" presId="urn:microsoft.com/office/officeart/2008/layout/HexagonCluster"/>
    <dgm:cxn modelId="{0D409BBB-A149-4531-B42B-7218ADAEF776}" type="presParOf" srcId="{6AB2D1A1-5DCA-4546-8170-094BD7B48BEF}" destId="{C1E16FE9-4C3F-44D3-A10E-DF6E7EF5A8CB}" srcOrd="30" destOrd="0" presId="urn:microsoft.com/office/officeart/2008/layout/HexagonCluster"/>
    <dgm:cxn modelId="{B18792EF-B64D-4EFF-9B23-03A651071757}" type="presParOf" srcId="{C1E16FE9-4C3F-44D3-A10E-DF6E7EF5A8CB}" destId="{BDCF0C98-2CBD-434C-AE3F-69C0B856C593}" srcOrd="0" destOrd="0" presId="urn:microsoft.com/office/officeart/2008/layout/HexagonCluster"/>
    <dgm:cxn modelId="{48C98ADD-CB53-49E5-9701-2C1CF5DBCE40}" type="presParOf" srcId="{6AB2D1A1-5DCA-4546-8170-094BD7B48BEF}" destId="{C6A8FCB1-E7C6-4E62-A3EF-521B9256C38E}" srcOrd="31" destOrd="0" presId="urn:microsoft.com/office/officeart/2008/layout/HexagonCluster"/>
    <dgm:cxn modelId="{0F4632CB-1A1D-4C94-88CA-38781D9EEA37}" type="presParOf" srcId="{C6A8FCB1-E7C6-4E62-A3EF-521B9256C38E}" destId="{16B5CAD3-8A9F-4860-B880-7F6885761CA6}" srcOrd="0" destOrd="0" presId="urn:microsoft.com/office/officeart/2008/layout/HexagonCluster"/>
    <dgm:cxn modelId="{4A68DBE5-805E-46B9-85C4-F504BD0F19BF}" type="presParOf" srcId="{6AB2D1A1-5DCA-4546-8170-094BD7B48BEF}" destId="{4C62700E-C1F1-4C31-8E3C-0EC3D806A4A0}" srcOrd="32" destOrd="0" presId="urn:microsoft.com/office/officeart/2008/layout/HexagonCluster"/>
    <dgm:cxn modelId="{8F56F0D5-23CC-4677-9E6E-ADFE631FD2F2}" type="presParOf" srcId="{4C62700E-C1F1-4C31-8E3C-0EC3D806A4A0}" destId="{7309D0B3-C881-4BB8-9148-57D30853D0FD}" srcOrd="0" destOrd="0" presId="urn:microsoft.com/office/officeart/2008/layout/HexagonCluster"/>
    <dgm:cxn modelId="{EB460612-7853-4D74-BB53-214E3F4466B2}" type="presParOf" srcId="{6AB2D1A1-5DCA-4546-8170-094BD7B48BEF}" destId="{4C6D9B01-08F9-444E-82E9-C749794AD525}" srcOrd="33" destOrd="0" presId="urn:microsoft.com/office/officeart/2008/layout/HexagonCluster"/>
    <dgm:cxn modelId="{D8B7B96B-CB0D-4A0A-B0B4-A16AF5A8A33F}" type="presParOf" srcId="{4C6D9B01-08F9-444E-82E9-C749794AD525}" destId="{BCD6A805-E8BC-480A-B077-1F186CD73A2F}" srcOrd="0" destOrd="0" presId="urn:microsoft.com/office/officeart/2008/layout/HexagonCluster"/>
    <dgm:cxn modelId="{5052699B-A500-416F-A9D6-C5A9F27CACF5}" type="presParOf" srcId="{6AB2D1A1-5DCA-4546-8170-094BD7B48BEF}" destId="{409B2D65-1F56-4676-8CFF-D15FCC5EB209}" srcOrd="34" destOrd="0" presId="urn:microsoft.com/office/officeart/2008/layout/HexagonCluster"/>
    <dgm:cxn modelId="{9F49225B-F125-4876-834C-21E08563F641}" type="presParOf" srcId="{409B2D65-1F56-4676-8CFF-D15FCC5EB209}" destId="{FEC6B3D7-911D-4708-87E8-A724DD723711}" srcOrd="0" destOrd="0" presId="urn:microsoft.com/office/officeart/2008/layout/HexagonCluster"/>
    <dgm:cxn modelId="{89C332C9-5A09-42DF-9762-ECBD76593D78}" type="presParOf" srcId="{6AB2D1A1-5DCA-4546-8170-094BD7B48BEF}" destId="{2636AC3A-D71A-4DAB-92C9-12C8C674AA44}" srcOrd="35" destOrd="0" presId="urn:microsoft.com/office/officeart/2008/layout/HexagonCluster"/>
    <dgm:cxn modelId="{5F1FBC2C-601F-462A-8FE9-F6DF9411E460}" type="presParOf" srcId="{2636AC3A-D71A-4DAB-92C9-12C8C674AA44}" destId="{4AC1061A-C7FF-4E8B-BF14-C77F9E256FA8}" srcOrd="0" destOrd="0" presId="urn:microsoft.com/office/officeart/2008/layout/HexagonCluster"/>
    <dgm:cxn modelId="{CA138BDA-6F24-4969-A5A6-0841D76AE15F}" type="presParOf" srcId="{6AB2D1A1-5DCA-4546-8170-094BD7B48BEF}" destId="{AA0D9A6E-EBAE-4431-8829-6E6BFAA301B4}" srcOrd="36" destOrd="0" presId="urn:microsoft.com/office/officeart/2008/layout/HexagonCluster"/>
    <dgm:cxn modelId="{F876D5C9-A612-4CAE-B141-59C7707FD988}" type="presParOf" srcId="{AA0D9A6E-EBAE-4431-8829-6E6BFAA301B4}" destId="{A09B6698-80B7-4ECE-94EB-D0CB44F3A7EA}" srcOrd="0" destOrd="0" presId="urn:microsoft.com/office/officeart/2008/layout/HexagonCluster"/>
    <dgm:cxn modelId="{65985217-5341-4139-96CE-58F95DA80796}" type="presParOf" srcId="{6AB2D1A1-5DCA-4546-8170-094BD7B48BEF}" destId="{4E32E445-A79C-4F33-9CEA-12CC2719E876}" srcOrd="37" destOrd="0" presId="urn:microsoft.com/office/officeart/2008/layout/HexagonCluster"/>
    <dgm:cxn modelId="{EAF69265-0D92-4BFF-B35E-AED27D062BE9}" type="presParOf" srcId="{4E32E445-A79C-4F33-9CEA-12CC2719E876}" destId="{E704A49C-EFD9-4203-BFF9-C81C60352DBE}" srcOrd="0" destOrd="0" presId="urn:microsoft.com/office/officeart/2008/layout/HexagonCluster"/>
    <dgm:cxn modelId="{FE2A018D-E32D-41DD-BDAC-C9983EAD61CD}" type="presParOf" srcId="{6AB2D1A1-5DCA-4546-8170-094BD7B48BEF}" destId="{BB3B89F9-2B4F-4EA5-896F-5EF0C266885E}" srcOrd="38" destOrd="0" presId="urn:microsoft.com/office/officeart/2008/layout/HexagonCluster"/>
    <dgm:cxn modelId="{E761DB49-7FD9-41FA-9F27-783183EF42BD}" type="presParOf" srcId="{BB3B89F9-2B4F-4EA5-896F-5EF0C266885E}" destId="{9FF53EA1-63C6-4278-A584-DAA1F0F74CE0}" srcOrd="0" destOrd="0" presId="urn:microsoft.com/office/officeart/2008/layout/HexagonCluster"/>
    <dgm:cxn modelId="{3984778E-69F9-4403-A26F-48C23A3F7709}" type="presParOf" srcId="{6AB2D1A1-5DCA-4546-8170-094BD7B48BEF}" destId="{69C82365-729D-4DA9-BC66-ADA1717EFF5A}" srcOrd="39" destOrd="0" presId="urn:microsoft.com/office/officeart/2008/layout/HexagonCluster"/>
    <dgm:cxn modelId="{5B0D13C3-DED0-4DC0-9299-011446F3E08F}" type="presParOf" srcId="{69C82365-729D-4DA9-BC66-ADA1717EFF5A}" destId="{E293648E-380D-4F94-82D8-1C511BDD84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EE9FB-27C2-405C-A75D-FB2B0DA7937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AF3C9760-4F55-44F8-8A58-0009BA08A53E}">
      <dgm:prSet phldrT="[Text]"/>
      <dgm:spPr/>
      <dgm:t>
        <a:bodyPr/>
        <a:lstStyle/>
        <a:p>
          <a:r>
            <a:rPr lang="en-US" dirty="0"/>
            <a:t>Chassis</a:t>
          </a:r>
        </a:p>
      </dgm:t>
      <dgm:extLst>
        <a:ext uri="{E40237B7-FDA0-4F09-8148-C483321AD2D9}">
          <dgm14:cNvPr xmlns:dgm14="http://schemas.microsoft.com/office/drawing/2010/diagram" id="0" name="" descr="Chassis"/>
        </a:ext>
      </dgm:extLst>
    </dgm:pt>
    <dgm:pt modelId="{67289970-6673-48E6-AA40-67E99AF72336}" type="parTrans" cxnId="{2EBDE0EC-5072-4928-8107-B1D2ED0AAF38}">
      <dgm:prSet/>
      <dgm:spPr/>
      <dgm:t>
        <a:bodyPr/>
        <a:lstStyle/>
        <a:p>
          <a:endParaRPr lang="en-US"/>
        </a:p>
      </dgm:t>
    </dgm:pt>
    <dgm:pt modelId="{722DE8A2-BA2F-444B-BB7C-7D34F140F2EC}" type="sibTrans" cxnId="{2EBDE0EC-5072-4928-8107-B1D2ED0AAF38}">
      <dgm:prSet/>
      <dgm:spPr/>
      <dgm:t>
        <a:bodyPr/>
        <a:lstStyle/>
        <a:p>
          <a:endParaRPr lang="en-US"/>
        </a:p>
      </dgm:t>
    </dgm:pt>
    <dgm:pt modelId="{B261FDBF-2855-40A8-A819-9542817BDEBE}">
      <dgm:prSet phldrT="[Text]"/>
      <dgm:spPr/>
      <dgm:t>
        <a:bodyPr/>
        <a:lstStyle/>
        <a:p>
          <a:r>
            <a:rPr lang="en-US" dirty="0"/>
            <a:t>Actuators</a:t>
          </a:r>
        </a:p>
      </dgm:t>
      <dgm:extLst>
        <a:ext uri="{E40237B7-FDA0-4F09-8148-C483321AD2D9}">
          <dgm14:cNvPr xmlns:dgm14="http://schemas.microsoft.com/office/drawing/2010/diagram" id="0" name="" descr="Actuators"/>
        </a:ext>
      </dgm:extLst>
    </dgm:pt>
    <dgm:pt modelId="{52989DA2-6BF1-4C44-9AD3-B84F5E0EABDD}" type="parTrans" cxnId="{D3CAE51B-8A33-464A-84B4-FCF7525045FF}">
      <dgm:prSet/>
      <dgm:spPr/>
      <dgm:t>
        <a:bodyPr/>
        <a:lstStyle/>
        <a:p>
          <a:endParaRPr lang="en-US"/>
        </a:p>
      </dgm:t>
    </dgm:pt>
    <dgm:pt modelId="{3AAD0C24-937B-4E90-A060-DF6D24ECFDC2}" type="sibTrans" cxnId="{D3CAE51B-8A33-464A-84B4-FCF7525045FF}">
      <dgm:prSet/>
      <dgm:spPr/>
      <dgm:t>
        <a:bodyPr/>
        <a:lstStyle/>
        <a:p>
          <a:endParaRPr lang="en-US"/>
        </a:p>
      </dgm:t>
    </dgm:pt>
    <dgm:pt modelId="{3324F4CA-3C2E-4B85-8609-65A75AF5E39A}">
      <dgm:prSet/>
      <dgm:spPr/>
      <dgm:t>
        <a:bodyPr/>
        <a:lstStyle/>
        <a:p>
          <a:r>
            <a:rPr lang="en-US" dirty="0"/>
            <a:t>Fuel Tanks</a:t>
          </a:r>
        </a:p>
      </dgm:t>
      <dgm:extLst>
        <a:ext uri="{E40237B7-FDA0-4F09-8148-C483321AD2D9}">
          <dgm14:cNvPr xmlns:dgm14="http://schemas.microsoft.com/office/drawing/2010/diagram" id="0" name="" descr="Fuel Tanks"/>
        </a:ext>
      </dgm:extLst>
    </dgm:pt>
    <dgm:pt modelId="{849B92DE-AD95-413F-99F7-DDF2D07EB9CD}" type="parTrans" cxnId="{52D6D409-9CD2-42B0-928C-2B9D7A9FC7B8}">
      <dgm:prSet/>
      <dgm:spPr/>
      <dgm:t>
        <a:bodyPr/>
        <a:lstStyle/>
        <a:p>
          <a:endParaRPr lang="en-US"/>
        </a:p>
      </dgm:t>
    </dgm:pt>
    <dgm:pt modelId="{5904FACC-5B8F-400C-8253-216A241264E8}" type="sibTrans" cxnId="{52D6D409-9CD2-42B0-928C-2B9D7A9FC7B8}">
      <dgm:prSet/>
      <dgm:spPr/>
      <dgm:t>
        <a:bodyPr/>
        <a:lstStyle/>
        <a:p>
          <a:endParaRPr lang="en-US"/>
        </a:p>
      </dgm:t>
    </dgm:pt>
    <dgm:pt modelId="{5BCB5AD9-FC78-474C-8263-5DF1C4D37D14}" type="pres">
      <dgm:prSet presAssocID="{D39EE9FB-27C2-405C-A75D-FB2B0DA79379}" presName="Name0" presStyleCnt="0">
        <dgm:presLayoutVars>
          <dgm:dir/>
          <dgm:resizeHandles val="exact"/>
        </dgm:presLayoutVars>
      </dgm:prSet>
      <dgm:spPr/>
    </dgm:pt>
    <dgm:pt modelId="{4CC8FB3B-7EA7-41DE-A1CB-DD158075D284}" type="pres">
      <dgm:prSet presAssocID="{AF3C9760-4F55-44F8-8A58-0009BA08A53E}" presName="node" presStyleLbl="node1" presStyleIdx="0" presStyleCnt="3">
        <dgm:presLayoutVars>
          <dgm:bulletEnabled val="1"/>
        </dgm:presLayoutVars>
      </dgm:prSet>
      <dgm:spPr/>
    </dgm:pt>
    <dgm:pt modelId="{C2F81BE4-A3F8-40C5-A91B-2AC48132E8EC}" type="pres">
      <dgm:prSet presAssocID="{722DE8A2-BA2F-444B-BB7C-7D34F140F2EC}" presName="sibTrans" presStyleLbl="sibTrans2D1" presStyleIdx="0" presStyleCnt="2"/>
      <dgm:spPr/>
    </dgm:pt>
    <dgm:pt modelId="{C4B31639-9DA5-4464-903E-7D2D33418936}" type="pres">
      <dgm:prSet presAssocID="{722DE8A2-BA2F-444B-BB7C-7D34F140F2EC}" presName="connectorText" presStyleLbl="sibTrans2D1" presStyleIdx="0" presStyleCnt="2"/>
      <dgm:spPr/>
    </dgm:pt>
    <dgm:pt modelId="{0BA7557B-44E8-4051-A4A1-AC9803B83DA8}" type="pres">
      <dgm:prSet presAssocID="{B261FDBF-2855-40A8-A819-9542817BDEBE}" presName="node" presStyleLbl="node1" presStyleIdx="1" presStyleCnt="3">
        <dgm:presLayoutVars>
          <dgm:bulletEnabled val="1"/>
        </dgm:presLayoutVars>
      </dgm:prSet>
      <dgm:spPr/>
    </dgm:pt>
    <dgm:pt modelId="{BA9D487B-DA02-4F42-AF79-03BB68DDBA1F}" type="pres">
      <dgm:prSet presAssocID="{3AAD0C24-937B-4E90-A060-DF6D24ECFDC2}" presName="sibTrans" presStyleLbl="sibTrans2D1" presStyleIdx="1" presStyleCnt="2"/>
      <dgm:spPr/>
    </dgm:pt>
    <dgm:pt modelId="{19B1665E-3DF1-4F4E-8512-E426E0DA6007}" type="pres">
      <dgm:prSet presAssocID="{3AAD0C24-937B-4E90-A060-DF6D24ECFDC2}" presName="connectorText" presStyleLbl="sibTrans2D1" presStyleIdx="1" presStyleCnt="2"/>
      <dgm:spPr/>
    </dgm:pt>
    <dgm:pt modelId="{892512B2-9768-4567-B64D-F52BA5DDD4F3}" type="pres">
      <dgm:prSet presAssocID="{3324F4CA-3C2E-4B85-8609-65A75AF5E39A}" presName="node" presStyleLbl="node1" presStyleIdx="2" presStyleCnt="3">
        <dgm:presLayoutVars>
          <dgm:bulletEnabled val="1"/>
        </dgm:presLayoutVars>
      </dgm:prSet>
      <dgm:spPr/>
    </dgm:pt>
  </dgm:ptLst>
  <dgm:cxnLst>
    <dgm:cxn modelId="{EDD7C605-1F48-4F53-BCC5-103C9FA93100}" type="presOf" srcId="{722DE8A2-BA2F-444B-BB7C-7D34F140F2EC}" destId="{C2F81BE4-A3F8-40C5-A91B-2AC48132E8EC}" srcOrd="0" destOrd="0" presId="urn:microsoft.com/office/officeart/2005/8/layout/process1"/>
    <dgm:cxn modelId="{52D6D409-9CD2-42B0-928C-2B9D7A9FC7B8}" srcId="{D39EE9FB-27C2-405C-A75D-FB2B0DA79379}" destId="{3324F4CA-3C2E-4B85-8609-65A75AF5E39A}" srcOrd="2" destOrd="0" parTransId="{849B92DE-AD95-413F-99F7-DDF2D07EB9CD}" sibTransId="{5904FACC-5B8F-400C-8253-216A241264E8}"/>
    <dgm:cxn modelId="{D3CAE51B-8A33-464A-84B4-FCF7525045FF}" srcId="{D39EE9FB-27C2-405C-A75D-FB2B0DA79379}" destId="{B261FDBF-2855-40A8-A819-9542817BDEBE}" srcOrd="1" destOrd="0" parTransId="{52989DA2-6BF1-4C44-9AD3-B84F5E0EABDD}" sibTransId="{3AAD0C24-937B-4E90-A060-DF6D24ECFDC2}"/>
    <dgm:cxn modelId="{84A03A43-4AB0-4D7B-A625-5BA2874AC440}" type="presOf" srcId="{3AAD0C24-937B-4E90-A060-DF6D24ECFDC2}" destId="{19B1665E-3DF1-4F4E-8512-E426E0DA6007}" srcOrd="1" destOrd="0" presId="urn:microsoft.com/office/officeart/2005/8/layout/process1"/>
    <dgm:cxn modelId="{00CFD56E-D832-4291-AFFB-FC8C05D7E6DA}" type="presOf" srcId="{722DE8A2-BA2F-444B-BB7C-7D34F140F2EC}" destId="{C4B31639-9DA5-4464-903E-7D2D33418936}" srcOrd="1" destOrd="0" presId="urn:microsoft.com/office/officeart/2005/8/layout/process1"/>
    <dgm:cxn modelId="{4824CA87-382A-4CCA-8379-5590A6965E1B}" type="presOf" srcId="{B261FDBF-2855-40A8-A819-9542817BDEBE}" destId="{0BA7557B-44E8-4051-A4A1-AC9803B83DA8}" srcOrd="0" destOrd="0" presId="urn:microsoft.com/office/officeart/2005/8/layout/process1"/>
    <dgm:cxn modelId="{7AC5EEA2-2494-4266-B796-C0A7FFFB87AD}" type="presOf" srcId="{3324F4CA-3C2E-4B85-8609-65A75AF5E39A}" destId="{892512B2-9768-4567-B64D-F52BA5DDD4F3}" srcOrd="0" destOrd="0" presId="urn:microsoft.com/office/officeart/2005/8/layout/process1"/>
    <dgm:cxn modelId="{1020D2CE-2EED-473A-8BDD-8E62647BC778}" type="presOf" srcId="{3AAD0C24-937B-4E90-A060-DF6D24ECFDC2}" destId="{BA9D487B-DA02-4F42-AF79-03BB68DDBA1F}" srcOrd="0" destOrd="0" presId="urn:microsoft.com/office/officeart/2005/8/layout/process1"/>
    <dgm:cxn modelId="{0865DDD9-1331-4F33-B1EE-9ECF0A2548B0}" type="presOf" srcId="{D39EE9FB-27C2-405C-A75D-FB2B0DA79379}" destId="{5BCB5AD9-FC78-474C-8263-5DF1C4D37D14}" srcOrd="0" destOrd="0" presId="urn:microsoft.com/office/officeart/2005/8/layout/process1"/>
    <dgm:cxn modelId="{01B953EB-4144-4BAF-9E50-5D592126382A}" type="presOf" srcId="{AF3C9760-4F55-44F8-8A58-0009BA08A53E}" destId="{4CC8FB3B-7EA7-41DE-A1CB-DD158075D284}" srcOrd="0" destOrd="0" presId="urn:microsoft.com/office/officeart/2005/8/layout/process1"/>
    <dgm:cxn modelId="{2EBDE0EC-5072-4928-8107-B1D2ED0AAF38}" srcId="{D39EE9FB-27C2-405C-A75D-FB2B0DA79379}" destId="{AF3C9760-4F55-44F8-8A58-0009BA08A53E}" srcOrd="0" destOrd="0" parTransId="{67289970-6673-48E6-AA40-67E99AF72336}" sibTransId="{722DE8A2-BA2F-444B-BB7C-7D34F140F2EC}"/>
    <dgm:cxn modelId="{05BB8B06-1B48-4AFF-BEB7-E26886603F65}" type="presParOf" srcId="{5BCB5AD9-FC78-474C-8263-5DF1C4D37D14}" destId="{4CC8FB3B-7EA7-41DE-A1CB-DD158075D284}" srcOrd="0" destOrd="0" presId="urn:microsoft.com/office/officeart/2005/8/layout/process1"/>
    <dgm:cxn modelId="{0F25C548-986C-44E9-8E83-87124940F8A7}" type="presParOf" srcId="{5BCB5AD9-FC78-474C-8263-5DF1C4D37D14}" destId="{C2F81BE4-A3F8-40C5-A91B-2AC48132E8EC}" srcOrd="1" destOrd="0" presId="urn:microsoft.com/office/officeart/2005/8/layout/process1"/>
    <dgm:cxn modelId="{3B2E15A4-A2B6-4489-9A2A-9FD3D275E068}" type="presParOf" srcId="{C2F81BE4-A3F8-40C5-A91B-2AC48132E8EC}" destId="{C4B31639-9DA5-4464-903E-7D2D33418936}" srcOrd="0" destOrd="0" presId="urn:microsoft.com/office/officeart/2005/8/layout/process1"/>
    <dgm:cxn modelId="{8280FCDD-D0B1-44A7-BBCE-3D7EF54EEB72}" type="presParOf" srcId="{5BCB5AD9-FC78-474C-8263-5DF1C4D37D14}" destId="{0BA7557B-44E8-4051-A4A1-AC9803B83DA8}" srcOrd="2" destOrd="0" presId="urn:microsoft.com/office/officeart/2005/8/layout/process1"/>
    <dgm:cxn modelId="{5680A082-FD88-45B5-A695-29BD6C5E0EC5}" type="presParOf" srcId="{5BCB5AD9-FC78-474C-8263-5DF1C4D37D14}" destId="{BA9D487B-DA02-4F42-AF79-03BB68DDBA1F}" srcOrd="3" destOrd="0" presId="urn:microsoft.com/office/officeart/2005/8/layout/process1"/>
    <dgm:cxn modelId="{D3395F5B-4DD1-410F-B413-FC065A3067AA}" type="presParOf" srcId="{BA9D487B-DA02-4F42-AF79-03BB68DDBA1F}" destId="{19B1665E-3DF1-4F4E-8512-E426E0DA6007}" srcOrd="0" destOrd="0" presId="urn:microsoft.com/office/officeart/2005/8/layout/process1"/>
    <dgm:cxn modelId="{7252ACB1-8895-4258-859B-15C86C234981}" type="presParOf" srcId="{5BCB5AD9-FC78-474C-8263-5DF1C4D37D14}" destId="{892512B2-9768-4567-B64D-F52BA5DDD4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6374D-B832-4C24-9727-5694086FF161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EEA3570-744D-44AF-8AFD-2D8A8A64808B}">
      <dgm:prSet phldrT="[Text]"/>
      <dgm:spPr/>
      <dgm:t>
        <a:bodyPr/>
        <a:lstStyle/>
        <a:p>
          <a:r>
            <a:rPr lang="en-US" dirty="0"/>
            <a:t>Can Do</a:t>
          </a:r>
        </a:p>
      </dgm:t>
      <dgm:extLst>
        <a:ext uri="{E40237B7-FDA0-4F09-8148-C483321AD2D9}">
          <dgm14:cNvPr xmlns:dgm14="http://schemas.microsoft.com/office/drawing/2010/diagram" id="0" name="" descr="Can do "/>
        </a:ext>
      </dgm:extLst>
    </dgm:pt>
    <dgm:pt modelId="{20A50E1F-9ECE-432C-8A62-6B9E2A1BDB5B}" type="parTrans" cxnId="{3A3FAA8C-9C2C-4FDD-A712-95F398AC1CF5}">
      <dgm:prSet/>
      <dgm:spPr/>
      <dgm:t>
        <a:bodyPr/>
        <a:lstStyle/>
        <a:p>
          <a:endParaRPr lang="en-US"/>
        </a:p>
      </dgm:t>
    </dgm:pt>
    <dgm:pt modelId="{D0D8003A-4A80-4989-9999-A78F6B4B87DD}" type="sibTrans" cxnId="{3A3FAA8C-9C2C-4FDD-A712-95F398AC1CF5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ycle model"/>
        </a:ext>
      </dgm:extLst>
    </dgm:pt>
    <dgm:pt modelId="{7EA37AA2-3A79-40EF-B238-9582846BBE3A}">
      <dgm:prSet phldrT="[Text]"/>
      <dgm:spPr/>
      <dgm:t>
        <a:bodyPr/>
        <a:lstStyle/>
        <a:p>
          <a:r>
            <a:rPr lang="en-US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 descr="Communication"/>
        </a:ext>
      </dgm:extLst>
    </dgm:pt>
    <dgm:pt modelId="{12EBF57C-4AC6-4A29-BF5A-B249F61BB1B0}" type="parTrans" cxnId="{7C017BDB-81EE-4769-A02F-C566F9E5ECA3}">
      <dgm:prSet/>
      <dgm:spPr/>
      <dgm:t>
        <a:bodyPr/>
        <a:lstStyle/>
        <a:p>
          <a:endParaRPr lang="en-US"/>
        </a:p>
      </dgm:t>
    </dgm:pt>
    <dgm:pt modelId="{B2BECE28-2CF1-40C0-AED2-7D8D76168618}" type="sibTrans" cxnId="{7C017BDB-81EE-4769-A02F-C566F9E5ECA3}">
      <dgm:prSet/>
      <dgm:spPr/>
      <dgm:t>
        <a:bodyPr/>
        <a:lstStyle/>
        <a:p>
          <a:endParaRPr lang="en-US"/>
        </a:p>
      </dgm:t>
    </dgm:pt>
    <dgm:pt modelId="{282E60F3-3171-4E14-B708-9BE4DFE7F255}">
      <dgm:prSet phldrT="[Text]"/>
      <dgm:spPr/>
      <dgm:t>
        <a:bodyPr/>
        <a:lstStyle/>
        <a:p>
          <a:r>
            <a:rPr lang="en-US" dirty="0"/>
            <a:t>Candor</a:t>
          </a:r>
        </a:p>
      </dgm:t>
      <dgm:extLst>
        <a:ext uri="{E40237B7-FDA0-4F09-8148-C483321AD2D9}">
          <dgm14:cNvPr xmlns:dgm14="http://schemas.microsoft.com/office/drawing/2010/diagram" id="0" name="" descr="Candor"/>
        </a:ext>
      </dgm:extLst>
    </dgm:pt>
    <dgm:pt modelId="{8A2840C2-AB0F-4251-A12F-F7A6234D7601}" type="parTrans" cxnId="{5F2594A0-1932-416D-95E8-52BECEC1430D}">
      <dgm:prSet/>
      <dgm:spPr/>
      <dgm:t>
        <a:bodyPr/>
        <a:lstStyle/>
        <a:p>
          <a:endParaRPr lang="en-US"/>
        </a:p>
      </dgm:t>
    </dgm:pt>
    <dgm:pt modelId="{9015DF7D-7280-44DF-B299-DBF4820CFAFA}" type="sibTrans" cxnId="{5F2594A0-1932-416D-95E8-52BECEC1430D}">
      <dgm:prSet/>
      <dgm:spPr/>
      <dgm:t>
        <a:bodyPr/>
        <a:lstStyle/>
        <a:p>
          <a:endParaRPr lang="en-US"/>
        </a:p>
      </dgm:t>
    </dgm:pt>
    <dgm:pt modelId="{499E5291-2080-41DD-B832-52B466041120}">
      <dgm:prSet phldrT="[Text]"/>
      <dgm:spPr/>
      <dgm:t>
        <a:bodyPr/>
        <a:lstStyle/>
        <a:p>
          <a:r>
            <a:rPr lang="en-US" dirty="0"/>
            <a:t>Clarity</a:t>
          </a:r>
        </a:p>
      </dgm:t>
      <dgm:extLst>
        <a:ext uri="{E40237B7-FDA0-4F09-8148-C483321AD2D9}">
          <dgm14:cNvPr xmlns:dgm14="http://schemas.microsoft.com/office/drawing/2010/diagram" id="0" name="" descr="Clarity"/>
        </a:ext>
      </dgm:extLst>
    </dgm:pt>
    <dgm:pt modelId="{A387C84B-779F-41FB-AEF8-CA6E5BCA8941}" type="parTrans" cxnId="{9E62A4D4-9BC8-497C-8FD3-1966C82985C7}">
      <dgm:prSet/>
      <dgm:spPr/>
      <dgm:t>
        <a:bodyPr/>
        <a:lstStyle/>
        <a:p>
          <a:endParaRPr lang="en-US"/>
        </a:p>
      </dgm:t>
    </dgm:pt>
    <dgm:pt modelId="{FC0C5EC6-D26B-4A38-9F56-E6D2BCB15F1C}" type="sibTrans" cxnId="{9E62A4D4-9BC8-497C-8FD3-1966C82985C7}">
      <dgm:prSet/>
      <dgm:spPr/>
      <dgm:t>
        <a:bodyPr/>
        <a:lstStyle/>
        <a:p>
          <a:endParaRPr lang="en-US"/>
        </a:p>
      </dgm:t>
    </dgm:pt>
    <dgm:pt modelId="{FF6BA8CB-5019-4AF9-BE5B-B363CCE47560}">
      <dgm:prSet phldrT="[Text]"/>
      <dgm:spPr/>
      <dgm:t>
        <a:bodyPr/>
        <a:lstStyle/>
        <a:p>
          <a:r>
            <a:rPr lang="en-US" dirty="0"/>
            <a:t>Consensus</a:t>
          </a:r>
        </a:p>
      </dgm:t>
      <dgm:extLst>
        <a:ext uri="{E40237B7-FDA0-4F09-8148-C483321AD2D9}">
          <dgm14:cNvPr xmlns:dgm14="http://schemas.microsoft.com/office/drawing/2010/diagram" id="0" name="" descr="Consensus"/>
        </a:ext>
      </dgm:extLst>
    </dgm:pt>
    <dgm:pt modelId="{0064F394-37D3-4A1A-9492-E37FEC42F26C}" type="parTrans" cxnId="{E7D3083B-8639-4534-8BE6-371F8125A9A7}">
      <dgm:prSet/>
      <dgm:spPr/>
      <dgm:t>
        <a:bodyPr/>
        <a:lstStyle/>
        <a:p>
          <a:endParaRPr lang="en-US"/>
        </a:p>
      </dgm:t>
    </dgm:pt>
    <dgm:pt modelId="{30189651-4B6C-4B75-A762-760EE86974FD}" type="sibTrans" cxnId="{E7D3083B-8639-4534-8BE6-371F8125A9A7}">
      <dgm:prSet/>
      <dgm:spPr/>
      <dgm:t>
        <a:bodyPr/>
        <a:lstStyle/>
        <a:p>
          <a:endParaRPr lang="en-US"/>
        </a:p>
      </dgm:t>
    </dgm:pt>
    <dgm:pt modelId="{0F9189E0-0D03-4060-B552-AECE9A87855F}" type="pres">
      <dgm:prSet presAssocID="{E366374D-B832-4C24-9727-5694086FF161}" presName="Name0" presStyleCnt="0">
        <dgm:presLayoutVars>
          <dgm:dir/>
          <dgm:resizeHandles val="exact"/>
        </dgm:presLayoutVars>
      </dgm:prSet>
      <dgm:spPr/>
    </dgm:pt>
    <dgm:pt modelId="{526D27F1-F997-462C-86DC-5DD97E23E78A}" type="pres">
      <dgm:prSet presAssocID="{E366374D-B832-4C24-9727-5694086FF161}" presName="cycle" presStyleCnt="0"/>
      <dgm:spPr/>
    </dgm:pt>
    <dgm:pt modelId="{938516B9-E0D3-4CFC-A282-B0E6D2F96649}" type="pres">
      <dgm:prSet presAssocID="{6EEA3570-744D-44AF-8AFD-2D8A8A64808B}" presName="nodeFirstNode" presStyleLbl="node1" presStyleIdx="0" presStyleCnt="5">
        <dgm:presLayoutVars>
          <dgm:bulletEnabled val="1"/>
        </dgm:presLayoutVars>
      </dgm:prSet>
      <dgm:spPr/>
    </dgm:pt>
    <dgm:pt modelId="{9C1E27C6-E81E-467C-9084-6E08B22B494D}" type="pres">
      <dgm:prSet presAssocID="{D0D8003A-4A80-4989-9999-A78F6B4B87DD}" presName="sibTransFirstNode" presStyleLbl="bgShp" presStyleIdx="0" presStyleCnt="1"/>
      <dgm:spPr/>
    </dgm:pt>
    <dgm:pt modelId="{F30C7A6D-CF4B-4BDF-B1F8-F8A365D8EDD4}" type="pres">
      <dgm:prSet presAssocID="{7EA37AA2-3A79-40EF-B238-9582846BBE3A}" presName="nodeFollowingNodes" presStyleLbl="node1" presStyleIdx="1" presStyleCnt="5">
        <dgm:presLayoutVars>
          <dgm:bulletEnabled val="1"/>
        </dgm:presLayoutVars>
      </dgm:prSet>
      <dgm:spPr/>
    </dgm:pt>
    <dgm:pt modelId="{3B1BDB40-A110-4300-A5D4-EBE0BF69A71E}" type="pres">
      <dgm:prSet presAssocID="{282E60F3-3171-4E14-B708-9BE4DFE7F255}" presName="nodeFollowingNodes" presStyleLbl="node1" presStyleIdx="2" presStyleCnt="5" custRadScaleRad="111543" custRadScaleInc="-30964">
        <dgm:presLayoutVars>
          <dgm:bulletEnabled val="1"/>
        </dgm:presLayoutVars>
      </dgm:prSet>
      <dgm:spPr/>
    </dgm:pt>
    <dgm:pt modelId="{BB5BBFA3-4C90-42C2-A72C-8833EB8D3F80}" type="pres">
      <dgm:prSet presAssocID="{499E5291-2080-41DD-B832-52B466041120}" presName="nodeFollowingNodes" presStyleLbl="node1" presStyleIdx="3" presStyleCnt="5" custRadScaleRad="108020" custRadScaleInc="28205">
        <dgm:presLayoutVars>
          <dgm:bulletEnabled val="1"/>
        </dgm:presLayoutVars>
      </dgm:prSet>
      <dgm:spPr/>
    </dgm:pt>
    <dgm:pt modelId="{41023BFE-45DF-4FC2-8B63-95A0782B648A}" type="pres">
      <dgm:prSet presAssocID="{FF6BA8CB-5019-4AF9-BE5B-B363CCE4756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7D3083B-8639-4534-8BE6-371F8125A9A7}" srcId="{E366374D-B832-4C24-9727-5694086FF161}" destId="{FF6BA8CB-5019-4AF9-BE5B-B363CCE47560}" srcOrd="4" destOrd="0" parTransId="{0064F394-37D3-4A1A-9492-E37FEC42F26C}" sibTransId="{30189651-4B6C-4B75-A762-760EE86974FD}"/>
    <dgm:cxn modelId="{78E43044-45D8-49CD-A995-1EB3C9035510}" type="presOf" srcId="{499E5291-2080-41DD-B832-52B466041120}" destId="{BB5BBFA3-4C90-42C2-A72C-8833EB8D3F80}" srcOrd="0" destOrd="0" presId="urn:microsoft.com/office/officeart/2005/8/layout/cycle3"/>
    <dgm:cxn modelId="{44190B4D-E00D-4584-9512-F9D95E88DDB3}" type="presOf" srcId="{282E60F3-3171-4E14-B708-9BE4DFE7F255}" destId="{3B1BDB40-A110-4300-A5D4-EBE0BF69A71E}" srcOrd="0" destOrd="0" presId="urn:microsoft.com/office/officeart/2005/8/layout/cycle3"/>
    <dgm:cxn modelId="{186C5B54-49D4-4B4A-922E-623E54E3D8D2}" type="presOf" srcId="{7EA37AA2-3A79-40EF-B238-9582846BBE3A}" destId="{F30C7A6D-CF4B-4BDF-B1F8-F8A365D8EDD4}" srcOrd="0" destOrd="0" presId="urn:microsoft.com/office/officeart/2005/8/layout/cycle3"/>
    <dgm:cxn modelId="{D921C755-9970-4E82-8FDD-6D931A958E3F}" type="presOf" srcId="{E366374D-B832-4C24-9727-5694086FF161}" destId="{0F9189E0-0D03-4060-B552-AECE9A87855F}" srcOrd="0" destOrd="0" presId="urn:microsoft.com/office/officeart/2005/8/layout/cycle3"/>
    <dgm:cxn modelId="{4C270280-3DDC-491A-9E1E-922AA3F61571}" type="presOf" srcId="{FF6BA8CB-5019-4AF9-BE5B-B363CCE47560}" destId="{41023BFE-45DF-4FC2-8B63-95A0782B648A}" srcOrd="0" destOrd="0" presId="urn:microsoft.com/office/officeart/2005/8/layout/cycle3"/>
    <dgm:cxn modelId="{3A3FAA8C-9C2C-4FDD-A712-95F398AC1CF5}" srcId="{E366374D-B832-4C24-9727-5694086FF161}" destId="{6EEA3570-744D-44AF-8AFD-2D8A8A64808B}" srcOrd="0" destOrd="0" parTransId="{20A50E1F-9ECE-432C-8A62-6B9E2A1BDB5B}" sibTransId="{D0D8003A-4A80-4989-9999-A78F6B4B87DD}"/>
    <dgm:cxn modelId="{F7FF5AA0-F919-4CF1-BBF1-995D6C87C5E8}" type="presOf" srcId="{6EEA3570-744D-44AF-8AFD-2D8A8A64808B}" destId="{938516B9-E0D3-4CFC-A282-B0E6D2F96649}" srcOrd="0" destOrd="0" presId="urn:microsoft.com/office/officeart/2005/8/layout/cycle3"/>
    <dgm:cxn modelId="{5F2594A0-1932-416D-95E8-52BECEC1430D}" srcId="{E366374D-B832-4C24-9727-5694086FF161}" destId="{282E60F3-3171-4E14-B708-9BE4DFE7F255}" srcOrd="2" destOrd="0" parTransId="{8A2840C2-AB0F-4251-A12F-F7A6234D7601}" sibTransId="{9015DF7D-7280-44DF-B299-DBF4820CFAFA}"/>
    <dgm:cxn modelId="{4E4C50BC-860A-4188-A030-DF5E44515BBD}" type="presOf" srcId="{D0D8003A-4A80-4989-9999-A78F6B4B87DD}" destId="{9C1E27C6-E81E-467C-9084-6E08B22B494D}" srcOrd="0" destOrd="0" presId="urn:microsoft.com/office/officeart/2005/8/layout/cycle3"/>
    <dgm:cxn modelId="{9E62A4D4-9BC8-497C-8FD3-1966C82985C7}" srcId="{E366374D-B832-4C24-9727-5694086FF161}" destId="{499E5291-2080-41DD-B832-52B466041120}" srcOrd="3" destOrd="0" parTransId="{A387C84B-779F-41FB-AEF8-CA6E5BCA8941}" sibTransId="{FC0C5EC6-D26B-4A38-9F56-E6D2BCB15F1C}"/>
    <dgm:cxn modelId="{7C017BDB-81EE-4769-A02F-C566F9E5ECA3}" srcId="{E366374D-B832-4C24-9727-5694086FF161}" destId="{7EA37AA2-3A79-40EF-B238-9582846BBE3A}" srcOrd="1" destOrd="0" parTransId="{12EBF57C-4AC6-4A29-BF5A-B249F61BB1B0}" sibTransId="{B2BECE28-2CF1-40C0-AED2-7D8D76168618}"/>
    <dgm:cxn modelId="{4D8943E3-6F4E-4ED8-8A34-647DEF0112D4}" type="presParOf" srcId="{0F9189E0-0D03-4060-B552-AECE9A87855F}" destId="{526D27F1-F997-462C-86DC-5DD97E23E78A}" srcOrd="0" destOrd="0" presId="urn:microsoft.com/office/officeart/2005/8/layout/cycle3"/>
    <dgm:cxn modelId="{73B9D643-959D-4F78-BB74-C238172373FB}" type="presParOf" srcId="{526D27F1-F997-462C-86DC-5DD97E23E78A}" destId="{938516B9-E0D3-4CFC-A282-B0E6D2F96649}" srcOrd="0" destOrd="0" presId="urn:microsoft.com/office/officeart/2005/8/layout/cycle3"/>
    <dgm:cxn modelId="{00703856-EBFA-4B26-9D9E-B282917A6A59}" type="presParOf" srcId="{526D27F1-F997-462C-86DC-5DD97E23E78A}" destId="{9C1E27C6-E81E-467C-9084-6E08B22B494D}" srcOrd="1" destOrd="0" presId="urn:microsoft.com/office/officeart/2005/8/layout/cycle3"/>
    <dgm:cxn modelId="{82063452-46BD-4D88-BD6E-DA3727B48D16}" type="presParOf" srcId="{526D27F1-F997-462C-86DC-5DD97E23E78A}" destId="{F30C7A6D-CF4B-4BDF-B1F8-F8A365D8EDD4}" srcOrd="2" destOrd="0" presId="urn:microsoft.com/office/officeart/2005/8/layout/cycle3"/>
    <dgm:cxn modelId="{5C622638-EE9A-4479-8ACF-865876C339ED}" type="presParOf" srcId="{526D27F1-F997-462C-86DC-5DD97E23E78A}" destId="{3B1BDB40-A110-4300-A5D4-EBE0BF69A71E}" srcOrd="3" destOrd="0" presId="urn:microsoft.com/office/officeart/2005/8/layout/cycle3"/>
    <dgm:cxn modelId="{66361908-2D95-4C08-995F-DAB7F744EB1E}" type="presParOf" srcId="{526D27F1-F997-462C-86DC-5DD97E23E78A}" destId="{BB5BBFA3-4C90-42C2-A72C-8833EB8D3F80}" srcOrd="4" destOrd="0" presId="urn:microsoft.com/office/officeart/2005/8/layout/cycle3"/>
    <dgm:cxn modelId="{F5E6F09E-5F12-4AA9-BCEF-382364C8AD0A}" type="presParOf" srcId="{526D27F1-F997-462C-86DC-5DD97E23E78A}" destId="{41023BFE-45DF-4FC2-8B63-95A0782B648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A8605-46AC-4838-BC36-489890291B7E}">
      <dsp:nvSpPr>
        <dsp:cNvPr id="0" name=""/>
        <dsp:cNvSpPr/>
      </dsp:nvSpPr>
      <dsp:spPr>
        <a:xfrm>
          <a:off x="1462400" y="2467434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Purchasing</a:t>
          </a:r>
        </a:p>
      </dsp:txBody>
      <dsp:txXfrm>
        <a:off x="1725714" y="2693483"/>
        <a:ext cx="1173569" cy="1007478"/>
      </dsp:txXfrm>
    </dsp:sp>
    <dsp:sp modelId="{9B0A4D2C-5AB9-4237-9B66-B4015FB3B88C}">
      <dsp:nvSpPr>
        <dsp:cNvPr id="0" name=""/>
        <dsp:cNvSpPr/>
      </dsp:nvSpPr>
      <dsp:spPr>
        <a:xfrm>
          <a:off x="1503255" y="3120269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ACF0C-48FE-4DBB-A30E-98DECDA6F040}">
      <dsp:nvSpPr>
        <dsp:cNvPr id="0" name=""/>
        <dsp:cNvSpPr/>
      </dsp:nvSpPr>
      <dsp:spPr>
        <a:xfrm>
          <a:off x="0" y="1660692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E026-A6BA-4A48-A1FB-2F7877EFC14E}">
      <dsp:nvSpPr>
        <dsp:cNvPr id="0" name=""/>
        <dsp:cNvSpPr/>
      </dsp:nvSpPr>
      <dsp:spPr>
        <a:xfrm>
          <a:off x="1163844" y="292599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9194E-5D6F-4DDA-A700-FA754034F5E5}">
      <dsp:nvSpPr>
        <dsp:cNvPr id="0" name=""/>
        <dsp:cNvSpPr/>
      </dsp:nvSpPr>
      <dsp:spPr>
        <a:xfrm>
          <a:off x="2925849" y="1655646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Quality</a:t>
          </a:r>
        </a:p>
      </dsp:txBody>
      <dsp:txXfrm>
        <a:off x="3189163" y="1881695"/>
        <a:ext cx="1173569" cy="1007478"/>
      </dsp:txXfrm>
    </dsp:sp>
    <dsp:sp modelId="{65635217-B290-46CC-AF38-0AAE114F4116}">
      <dsp:nvSpPr>
        <dsp:cNvPr id="0" name=""/>
        <dsp:cNvSpPr/>
      </dsp:nvSpPr>
      <dsp:spPr>
        <a:xfrm>
          <a:off x="4095979" y="291842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67FC4-C5C2-4109-92B7-64F7C9CED291}">
      <dsp:nvSpPr>
        <dsp:cNvPr id="0" name=""/>
        <dsp:cNvSpPr/>
      </dsp:nvSpPr>
      <dsp:spPr>
        <a:xfrm>
          <a:off x="4388249" y="2464280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87" r="-54513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97F6-EB57-4723-93F1-33362B92BEFD}">
      <dsp:nvSpPr>
        <dsp:cNvPr id="0" name=""/>
        <dsp:cNvSpPr/>
      </dsp:nvSpPr>
      <dsp:spPr>
        <a:xfrm>
          <a:off x="4429104" y="311396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66999-1D95-4821-BBD1-4963E4FD1E64}">
      <dsp:nvSpPr>
        <dsp:cNvPr id="0" name=""/>
        <dsp:cNvSpPr/>
      </dsp:nvSpPr>
      <dsp:spPr>
        <a:xfrm>
          <a:off x="1462400" y="853321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Vendors</a:t>
          </a:r>
        </a:p>
      </dsp:txBody>
      <dsp:txXfrm>
        <a:off x="1725714" y="1079370"/>
        <a:ext cx="1173569" cy="1007478"/>
      </dsp:txXfrm>
    </dsp:sp>
    <dsp:sp modelId="{E8321E74-1A46-4E19-AB72-B6A09EE0483E}">
      <dsp:nvSpPr>
        <dsp:cNvPr id="0" name=""/>
        <dsp:cNvSpPr/>
      </dsp:nvSpPr>
      <dsp:spPr>
        <a:xfrm>
          <a:off x="2619960" y="873505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A9940-1551-44DB-92D5-A8021CF7D8FA}">
      <dsp:nvSpPr>
        <dsp:cNvPr id="0" name=""/>
        <dsp:cNvSpPr/>
      </dsp:nvSpPr>
      <dsp:spPr>
        <a:xfrm>
          <a:off x="2925849" y="42164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56" t="-54000" r="10756" b="-54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F89AA-DDA8-462E-924A-E2494E748E5F}">
      <dsp:nvSpPr>
        <dsp:cNvPr id="0" name=""/>
        <dsp:cNvSpPr/>
      </dsp:nvSpPr>
      <dsp:spPr>
        <a:xfrm>
          <a:off x="2974037" y="68869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ACB9F-1260-4189-A8A4-08E3D0AE2DAC}">
      <dsp:nvSpPr>
        <dsp:cNvPr id="0" name=""/>
        <dsp:cNvSpPr/>
      </dsp:nvSpPr>
      <dsp:spPr>
        <a:xfrm>
          <a:off x="4388249" y="850798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Engineering</a:t>
          </a:r>
        </a:p>
      </dsp:txBody>
      <dsp:txXfrm>
        <a:off x="4651563" y="1076847"/>
        <a:ext cx="1173569" cy="1007478"/>
      </dsp:txXfrm>
    </dsp:sp>
    <dsp:sp modelId="{59090DFF-8AE9-4CD4-AC63-2F7CD6ACAA10}">
      <dsp:nvSpPr>
        <dsp:cNvPr id="0" name=""/>
        <dsp:cNvSpPr/>
      </dsp:nvSpPr>
      <dsp:spPr>
        <a:xfrm>
          <a:off x="5859031" y="149732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3D3A6-A856-4F0A-AEA1-C1D2D723D29D}">
      <dsp:nvSpPr>
        <dsp:cNvPr id="0" name=""/>
        <dsp:cNvSpPr/>
      </dsp:nvSpPr>
      <dsp:spPr>
        <a:xfrm>
          <a:off x="5850650" y="1671415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487" r="-57513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1BD58-33A6-4FA8-9A96-91D6681BA7DE}">
      <dsp:nvSpPr>
        <dsp:cNvPr id="0" name=""/>
        <dsp:cNvSpPr/>
      </dsp:nvSpPr>
      <dsp:spPr>
        <a:xfrm>
          <a:off x="6181681" y="169727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9478B-F747-4771-8F89-72F647D94C88}">
      <dsp:nvSpPr>
        <dsp:cNvPr id="0" name=""/>
        <dsp:cNvSpPr/>
      </dsp:nvSpPr>
      <dsp:spPr>
        <a:xfrm>
          <a:off x="5850650" y="57302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OEM’s</a:t>
          </a:r>
        </a:p>
      </dsp:txBody>
      <dsp:txXfrm>
        <a:off x="6113964" y="283351"/>
        <a:ext cx="1173569" cy="1007478"/>
      </dsp:txXfrm>
    </dsp:sp>
    <dsp:sp modelId="{0D0075F7-7F53-420B-855A-25D109177270}">
      <dsp:nvSpPr>
        <dsp:cNvPr id="0" name=""/>
        <dsp:cNvSpPr/>
      </dsp:nvSpPr>
      <dsp:spPr>
        <a:xfrm>
          <a:off x="7321431" y="712030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BB127-A4BE-4125-8811-3829A650BA34}">
      <dsp:nvSpPr>
        <dsp:cNvPr id="0" name=""/>
        <dsp:cNvSpPr/>
      </dsp:nvSpPr>
      <dsp:spPr>
        <a:xfrm>
          <a:off x="7314098" y="872243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782D3-E291-4133-BF87-4F3DB1F00D60}">
      <dsp:nvSpPr>
        <dsp:cNvPr id="0" name=""/>
        <dsp:cNvSpPr/>
      </dsp:nvSpPr>
      <dsp:spPr>
        <a:xfrm>
          <a:off x="7652462" y="90441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15CC5-36EF-4347-B33D-8DAF35A916A2}">
      <dsp:nvSpPr>
        <dsp:cNvPr id="0" name=""/>
        <dsp:cNvSpPr/>
      </dsp:nvSpPr>
      <dsp:spPr>
        <a:xfrm>
          <a:off x="7314098" y="2483203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Quality</a:t>
          </a:r>
        </a:p>
      </dsp:txBody>
      <dsp:txXfrm>
        <a:off x="7577412" y="2709252"/>
        <a:ext cx="1173569" cy="1007478"/>
      </dsp:txXfrm>
    </dsp:sp>
    <dsp:sp modelId="{F211A663-2BAD-465B-B2DA-0306D624B08F}">
      <dsp:nvSpPr>
        <dsp:cNvPr id="0" name=""/>
        <dsp:cNvSpPr/>
      </dsp:nvSpPr>
      <dsp:spPr>
        <a:xfrm>
          <a:off x="7650367" y="376175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7BF98-8757-4FD1-BD45-C8DBD56AB75F}">
      <dsp:nvSpPr>
        <dsp:cNvPr id="0" name=""/>
        <dsp:cNvSpPr/>
      </dsp:nvSpPr>
      <dsp:spPr>
        <a:xfrm>
          <a:off x="5850650" y="3282375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135" r="135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E23C3-1CF2-41DD-A116-10A43277C971}">
      <dsp:nvSpPr>
        <dsp:cNvPr id="0" name=""/>
        <dsp:cNvSpPr/>
      </dsp:nvSpPr>
      <dsp:spPr>
        <a:xfrm>
          <a:off x="7335050" y="3922595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BDBC1-9DF0-400F-8E4B-5D7C3CE718F9}">
      <dsp:nvSpPr>
        <dsp:cNvPr id="0" name=""/>
        <dsp:cNvSpPr/>
      </dsp:nvSpPr>
      <dsp:spPr>
        <a:xfrm>
          <a:off x="2924801" y="3272913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Logistics</a:t>
          </a:r>
        </a:p>
      </dsp:txBody>
      <dsp:txXfrm>
        <a:off x="3188115" y="3498962"/>
        <a:ext cx="1173569" cy="1007478"/>
      </dsp:txXfrm>
    </dsp:sp>
    <dsp:sp modelId="{F9F6801D-423E-4221-994C-2BFA8EBD8BF7}">
      <dsp:nvSpPr>
        <dsp:cNvPr id="0" name=""/>
        <dsp:cNvSpPr/>
      </dsp:nvSpPr>
      <dsp:spPr>
        <a:xfrm>
          <a:off x="2972989" y="392007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066A-A3AC-4A5A-BC95-CFEB94C55F1F}">
      <dsp:nvSpPr>
        <dsp:cNvPr id="0" name=""/>
        <dsp:cNvSpPr/>
      </dsp:nvSpPr>
      <dsp:spPr>
        <a:xfrm>
          <a:off x="1461353" y="4084700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78" r="-9622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D3A5B-865C-4A07-96EF-06BDFF3F2A8D}">
      <dsp:nvSpPr>
        <dsp:cNvPr id="0" name=""/>
        <dsp:cNvSpPr/>
      </dsp:nvSpPr>
      <dsp:spPr>
        <a:xfrm>
          <a:off x="2618912" y="4104885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F4E1C-BE93-4591-A003-4A4A3D9C4C91}">
      <dsp:nvSpPr>
        <dsp:cNvPr id="0" name=""/>
        <dsp:cNvSpPr/>
      </dsp:nvSpPr>
      <dsp:spPr>
        <a:xfrm>
          <a:off x="8769166" y="3301297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Scheduling</a:t>
          </a:r>
        </a:p>
      </dsp:txBody>
      <dsp:txXfrm>
        <a:off x="9032480" y="3527346"/>
        <a:ext cx="1173569" cy="1007478"/>
      </dsp:txXfrm>
    </dsp:sp>
    <dsp:sp modelId="{9EC7FDC5-9D16-4538-8B5E-9174F081CA31}">
      <dsp:nvSpPr>
        <dsp:cNvPr id="0" name=""/>
        <dsp:cNvSpPr/>
      </dsp:nvSpPr>
      <dsp:spPr>
        <a:xfrm>
          <a:off x="9106482" y="457984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F0C98-2CBD-434C-AE3F-69C0B856C593}">
      <dsp:nvSpPr>
        <dsp:cNvPr id="0" name=""/>
        <dsp:cNvSpPr/>
      </dsp:nvSpPr>
      <dsp:spPr>
        <a:xfrm>
          <a:off x="7306765" y="4099839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5CAD3-8A9F-4860-B880-7F6885761CA6}">
      <dsp:nvSpPr>
        <dsp:cNvPr id="0" name=""/>
        <dsp:cNvSpPr/>
      </dsp:nvSpPr>
      <dsp:spPr>
        <a:xfrm>
          <a:off x="8791165" y="4740690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9D0B3-C881-4BB8-9148-57D30853D0FD}">
      <dsp:nvSpPr>
        <dsp:cNvPr id="0" name=""/>
        <dsp:cNvSpPr/>
      </dsp:nvSpPr>
      <dsp:spPr>
        <a:xfrm>
          <a:off x="8775452" y="73702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Production</a:t>
          </a:r>
        </a:p>
      </dsp:txBody>
      <dsp:txXfrm>
        <a:off x="9038766" y="299751"/>
        <a:ext cx="1173569" cy="1007478"/>
      </dsp:txXfrm>
    </dsp:sp>
    <dsp:sp modelId="{BCD6A805-E8BC-480A-B077-1F186CD73A2F}">
      <dsp:nvSpPr>
        <dsp:cNvPr id="0" name=""/>
        <dsp:cNvSpPr/>
      </dsp:nvSpPr>
      <dsp:spPr>
        <a:xfrm>
          <a:off x="9951867" y="1356666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6B3D7-911D-4708-87E8-A724DD723711}">
      <dsp:nvSpPr>
        <dsp:cNvPr id="0" name=""/>
        <dsp:cNvSpPr/>
      </dsp:nvSpPr>
      <dsp:spPr>
        <a:xfrm>
          <a:off x="8775452" y="1684661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1061A-C7FF-4E8B-BF14-C77F9E256FA8}">
      <dsp:nvSpPr>
        <dsp:cNvPr id="0" name=""/>
        <dsp:cNvSpPr/>
      </dsp:nvSpPr>
      <dsp:spPr>
        <a:xfrm>
          <a:off x="9951867" y="1693492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B6698-80B7-4ECE-94EB-D0CB44F3A7EA}">
      <dsp:nvSpPr>
        <dsp:cNvPr id="0" name=""/>
        <dsp:cNvSpPr/>
      </dsp:nvSpPr>
      <dsp:spPr>
        <a:xfrm>
          <a:off x="4381964" y="4091008"/>
          <a:ext cx="1700197" cy="14595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 panose="020B0602020104020603" pitchFamily="34" charset="0"/>
            </a:rPr>
            <a:t>Sales</a:t>
          </a:r>
        </a:p>
      </dsp:txBody>
      <dsp:txXfrm>
        <a:off x="4645278" y="4317057"/>
        <a:ext cx="1173569" cy="1007478"/>
      </dsp:txXfrm>
    </dsp:sp>
    <dsp:sp modelId="{E704A49C-EFD9-4203-BFF9-C81C60352DBE}">
      <dsp:nvSpPr>
        <dsp:cNvPr id="0" name=""/>
        <dsp:cNvSpPr/>
      </dsp:nvSpPr>
      <dsp:spPr>
        <a:xfrm>
          <a:off x="4718232" y="5369557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53EA1-63C6-4278-A584-DAA1F0F74CE0}">
      <dsp:nvSpPr>
        <dsp:cNvPr id="0" name=""/>
        <dsp:cNvSpPr/>
      </dsp:nvSpPr>
      <dsp:spPr>
        <a:xfrm>
          <a:off x="2918516" y="4890180"/>
          <a:ext cx="1700197" cy="14595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3648E-380D-4F94-82D8-1C511BDD8464}">
      <dsp:nvSpPr>
        <dsp:cNvPr id="0" name=""/>
        <dsp:cNvSpPr/>
      </dsp:nvSpPr>
      <dsp:spPr>
        <a:xfrm>
          <a:off x="4402915" y="5530401"/>
          <a:ext cx="197989" cy="170935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FB3B-7EA7-41DE-A1CB-DD158075D284}">
      <dsp:nvSpPr>
        <dsp:cNvPr id="0" name=""/>
        <dsp:cNvSpPr/>
      </dsp:nvSpPr>
      <dsp:spPr>
        <a:xfrm>
          <a:off x="9242" y="1347552"/>
          <a:ext cx="2762398" cy="16574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Chassis</a:t>
          </a:r>
        </a:p>
      </dsp:txBody>
      <dsp:txXfrm>
        <a:off x="57787" y="1396097"/>
        <a:ext cx="2665308" cy="1560349"/>
      </dsp:txXfrm>
    </dsp:sp>
    <dsp:sp modelId="{C2F81BE4-A3F8-40C5-A91B-2AC48132E8EC}">
      <dsp:nvSpPr>
        <dsp:cNvPr id="0" name=""/>
        <dsp:cNvSpPr/>
      </dsp:nvSpPr>
      <dsp:spPr>
        <a:xfrm>
          <a:off x="3047880" y="183373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1970749"/>
        <a:ext cx="409940" cy="411044"/>
      </dsp:txXfrm>
    </dsp:sp>
    <dsp:sp modelId="{0BA7557B-44E8-4051-A4A1-AC9803B83DA8}">
      <dsp:nvSpPr>
        <dsp:cNvPr id="0" name=""/>
        <dsp:cNvSpPr/>
      </dsp:nvSpPr>
      <dsp:spPr>
        <a:xfrm>
          <a:off x="3876600" y="1347552"/>
          <a:ext cx="2762398" cy="16574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Actuators</a:t>
          </a:r>
        </a:p>
      </dsp:txBody>
      <dsp:txXfrm>
        <a:off x="3925145" y="1396097"/>
        <a:ext cx="2665308" cy="1560349"/>
      </dsp:txXfrm>
    </dsp:sp>
    <dsp:sp modelId="{BA9D487B-DA02-4F42-AF79-03BB68DDBA1F}">
      <dsp:nvSpPr>
        <dsp:cNvPr id="0" name=""/>
        <dsp:cNvSpPr/>
      </dsp:nvSpPr>
      <dsp:spPr>
        <a:xfrm>
          <a:off x="6915239" y="183373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1970749"/>
        <a:ext cx="409940" cy="411044"/>
      </dsp:txXfrm>
    </dsp:sp>
    <dsp:sp modelId="{892512B2-9768-4567-B64D-F52BA5DDD4F3}">
      <dsp:nvSpPr>
        <dsp:cNvPr id="0" name=""/>
        <dsp:cNvSpPr/>
      </dsp:nvSpPr>
      <dsp:spPr>
        <a:xfrm>
          <a:off x="7743958" y="1347552"/>
          <a:ext cx="2762398" cy="16574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Fuel Tanks</a:t>
          </a:r>
        </a:p>
      </dsp:txBody>
      <dsp:txXfrm>
        <a:off x="7792503" y="1396097"/>
        <a:ext cx="2665308" cy="1560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27C6-E81E-467C-9084-6E08B22B494D}">
      <dsp:nvSpPr>
        <dsp:cNvPr id="0" name=""/>
        <dsp:cNvSpPr/>
      </dsp:nvSpPr>
      <dsp:spPr>
        <a:xfrm>
          <a:off x="709422" y="-20355"/>
          <a:ext cx="3883405" cy="3883405"/>
        </a:xfrm>
        <a:prstGeom prst="circularArrow">
          <a:avLst>
            <a:gd name="adj1" fmla="val 5544"/>
            <a:gd name="adj2" fmla="val 330680"/>
            <a:gd name="adj3" fmla="val 13842856"/>
            <a:gd name="adj4" fmla="val 17345363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516B9-E0D3-4CFC-A282-B0E6D2F96649}">
      <dsp:nvSpPr>
        <dsp:cNvPr id="0" name=""/>
        <dsp:cNvSpPr/>
      </dsp:nvSpPr>
      <dsp:spPr>
        <a:xfrm>
          <a:off x="1768279" y="1132"/>
          <a:ext cx="1765690" cy="882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Do</a:t>
          </a:r>
        </a:p>
      </dsp:txBody>
      <dsp:txXfrm>
        <a:off x="1811376" y="44229"/>
        <a:ext cx="1679496" cy="796651"/>
      </dsp:txXfrm>
    </dsp:sp>
    <dsp:sp modelId="{F30C7A6D-CF4B-4BDF-B1F8-F8A365D8EDD4}">
      <dsp:nvSpPr>
        <dsp:cNvPr id="0" name=""/>
        <dsp:cNvSpPr/>
      </dsp:nvSpPr>
      <dsp:spPr>
        <a:xfrm>
          <a:off x="3343263" y="1145425"/>
          <a:ext cx="1765690" cy="882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</a:t>
          </a:r>
        </a:p>
      </dsp:txBody>
      <dsp:txXfrm>
        <a:off x="3386360" y="1188522"/>
        <a:ext cx="1679496" cy="796651"/>
      </dsp:txXfrm>
    </dsp:sp>
    <dsp:sp modelId="{3B1BDB40-A110-4300-A5D4-EBE0BF69A71E}">
      <dsp:nvSpPr>
        <dsp:cNvPr id="0" name=""/>
        <dsp:cNvSpPr/>
      </dsp:nvSpPr>
      <dsp:spPr>
        <a:xfrm>
          <a:off x="3273574" y="2727780"/>
          <a:ext cx="1765690" cy="882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Candor</a:t>
          </a:r>
        </a:p>
      </dsp:txBody>
      <dsp:txXfrm>
        <a:off x="3316671" y="2770877"/>
        <a:ext cx="1679496" cy="796651"/>
      </dsp:txXfrm>
    </dsp:sp>
    <dsp:sp modelId="{BB5BBFA3-4C90-42C2-A72C-8833EB8D3F80}">
      <dsp:nvSpPr>
        <dsp:cNvPr id="0" name=""/>
        <dsp:cNvSpPr/>
      </dsp:nvSpPr>
      <dsp:spPr>
        <a:xfrm>
          <a:off x="341088" y="2735644"/>
          <a:ext cx="1765690" cy="882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Clarity</a:t>
          </a:r>
        </a:p>
      </dsp:txBody>
      <dsp:txXfrm>
        <a:off x="384185" y="2778741"/>
        <a:ext cx="1679496" cy="796651"/>
      </dsp:txXfrm>
    </dsp:sp>
    <dsp:sp modelId="{41023BFE-45DF-4FC2-8B63-95A0782B648A}">
      <dsp:nvSpPr>
        <dsp:cNvPr id="0" name=""/>
        <dsp:cNvSpPr/>
      </dsp:nvSpPr>
      <dsp:spPr>
        <a:xfrm>
          <a:off x="193295" y="1145425"/>
          <a:ext cx="1765690" cy="8828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Consensus</a:t>
          </a:r>
        </a:p>
      </dsp:txBody>
      <dsp:txXfrm>
        <a:off x="236392" y="1188522"/>
        <a:ext cx="1679496" cy="79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7F86-A8A1-4D86-9A87-4EB366CF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E0C86-0550-46B3-9346-17417D29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894B-4364-4802-B9AC-D00BCEDE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47607-9513-42B5-999E-DD9EB610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93A1-06AA-47D4-BB1A-D7F0D775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0D2C-DD58-4593-AFF7-F8873D39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87EA-6867-4695-8031-48E41B072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7181-0522-410C-8CA6-20864E36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6734-7F26-4193-860C-80B93A1D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5A38-BF90-4F9F-8528-4B1A013C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54ED2-861B-46E0-A99B-C89F29C3B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B45F6-5C49-41D0-AF4E-9D62EA95E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9FED-5182-4DB5-8D22-98451253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F8352-998E-40A6-9988-9A25E556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4757C-C7CF-4012-8C6E-BCDDD28A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73B4-4920-4798-B110-0C98DAAB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89D2-A1E7-4EB9-874A-ADAA55765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D86FF-BBB3-4D8B-B9A7-3364285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3727D-7D72-4E85-A51B-1B573921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96D5E-BD1C-4DA8-B20B-78104C6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F3FF-67B1-44CE-930D-9259C827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47179-607A-4F2F-BA30-5041C6920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8FBB-A1A1-4BD0-8461-4E515D54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9784E-4C4B-4730-9A25-F503CC0A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6E2E-59EE-4308-9F25-3C3F6F98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26C8-5EDC-4EF5-B384-66423624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E2B27-6B79-4E1D-857D-A6D52CF64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B6EC3-03F8-4F4D-B51E-0375E3A11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7E5D1-C031-4D37-A17D-455F845A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06E97-F980-45F7-A636-E43342AF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3019-03E0-4535-AE3C-154E9777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4C51-64F6-46ED-8A98-CE4ABDFF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4FA1C-D860-4C78-9AEB-7F7B7EC4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47EE5-4E7E-4684-9911-097CD6DDE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E124F-2114-4934-A05B-B6533829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BFF16-A04C-4B65-9111-11F2763C7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FA019-EDE7-4799-AE9D-52A56602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1703D-EF79-46F4-A998-1F117666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9E635-DD0D-4B8F-8109-FD784B10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25B5-0D56-43D9-8E66-AFE4D437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5860B-1BEA-4FF6-A59E-0F43B9AE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46A37-895F-4E28-9151-7F8D4CBF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8BA2D-4CFE-429C-BBC1-E3B16B2D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20900-18BB-4C23-82CF-186CEA67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48FD2-5043-4187-B990-B81ECF5F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B04CD-6571-4835-A192-E729C369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D7E0-1D8C-4235-9F12-2AC2CCA1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2E18C-2558-42B7-B069-E0870FD30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0D692-1530-4C1D-A0CF-53BBFFDFD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7AC23-ADEB-4841-B4A8-A372B5EF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6FBC1-1B57-4385-ADF8-033CC790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1181-662D-4AA4-AAF3-FEF6B57F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C404-3BCD-49BE-875F-DEC98003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E77FE-4D6F-4CE1-A8E0-CE4E0C446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BA97-BAD6-498B-B91A-62C7F37ED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CB118-B2C5-4C62-BCB7-1E396A5D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A3E1F-326D-4991-BEA5-307626AB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62FA0-C930-41CA-BAC6-BDA510A1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BA43C-4135-408F-B506-60AC94D6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83C58-F7FD-4AE1-9C12-67E97A0B2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D1C9-0448-4852-8CB8-FB0B22681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D4F4-90FF-4994-8BDD-56D64AF093C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15A4-F911-48B0-8D90-58D04DF5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E328-54ED-499D-BC60-A5D4C11A0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CEEA-0765-4EE3-8B3F-FABA790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9FE0-81C8-4B43-8C11-A8EE21839D09}"/>
              </a:ext>
            </a:extLst>
          </p:cNvPr>
          <p:cNvSpPr txBox="1"/>
          <p:nvPr/>
        </p:nvSpPr>
        <p:spPr>
          <a:xfrm>
            <a:off x="6096000" y="3819419"/>
            <a:ext cx="5359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Teamwork making the Dreamwork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13139-3A9B-412D-A67A-1797F428BF10}"/>
              </a:ext>
            </a:extLst>
          </p:cNvPr>
          <p:cNvSpPr txBox="1"/>
          <p:nvPr/>
        </p:nvSpPr>
        <p:spPr>
          <a:xfrm>
            <a:off x="5455380" y="5465415"/>
            <a:ext cx="66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Sheila Beutel, Associate Director Sales &amp; Operations Planning</a:t>
            </a:r>
          </a:p>
        </p:txBody>
      </p:sp>
    </p:spTree>
    <p:extLst>
      <p:ext uri="{BB962C8B-B14F-4D97-AF65-F5344CB8AC3E}">
        <p14:creationId xmlns:p14="http://schemas.microsoft.com/office/powerpoint/2010/main" val="42405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 descr="Cycle model ">
            <a:extLst>
              <a:ext uri="{FF2B5EF4-FFF2-40B4-BE49-F238E27FC236}">
                <a16:creationId xmlns:a16="http://schemas.microsoft.com/office/drawing/2014/main" id="{93CB267A-9EAB-46A6-BD29-B19608870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374990"/>
              </p:ext>
            </p:extLst>
          </p:nvPr>
        </p:nvGraphicFramePr>
        <p:xfrm>
          <a:off x="698501" y="1104900"/>
          <a:ext cx="5302250" cy="388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Transcending Beyond Challenges: Ralph Braun | Kanchi.org">
            <a:extLst>
              <a:ext uri="{FF2B5EF4-FFF2-40B4-BE49-F238E27FC236}">
                <a16:creationId xmlns:a16="http://schemas.microsoft.com/office/drawing/2014/main" id="{1BAC3BF5-8BBF-43D3-9E1A-2B3AB959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181193"/>
            <a:ext cx="5890334" cy="34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92744-6049-4E9F-BCF8-41BDBEF77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5547" y="328566"/>
            <a:ext cx="95249" cy="5781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4" descr="Celebratory image ">
            <a:extLst>
              <a:ext uri="{FF2B5EF4-FFF2-40B4-BE49-F238E27FC236}">
                <a16:creationId xmlns:a16="http://schemas.microsoft.com/office/drawing/2014/main" id="{EECD45AF-D794-4323-BA55-455655529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past wheelchair and car ">
            <a:extLst>
              <a:ext uri="{FF2B5EF4-FFF2-40B4-BE49-F238E27FC236}">
                <a16:creationId xmlns:a16="http://schemas.microsoft.com/office/drawing/2014/main" id="{B464B83B-6DF9-4E29-ADFA-C3678718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81" y="556589"/>
            <a:ext cx="7787172" cy="55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4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0A5EC7-A170-4B1D-909A-F92D8B373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03892"/>
              </p:ext>
            </p:extLst>
          </p:nvPr>
        </p:nvGraphicFramePr>
        <p:xfrm>
          <a:off x="541538" y="1"/>
          <a:ext cx="10475650" cy="639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607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 descr="text bubble &quot;Part pick ups in personal vehicles&quot; ">
            <a:extLst>
              <a:ext uri="{FF2B5EF4-FFF2-40B4-BE49-F238E27FC236}">
                <a16:creationId xmlns:a16="http://schemas.microsoft.com/office/drawing/2014/main" id="{62DB4894-CB31-482E-B7A8-81E57B63EBEE}"/>
              </a:ext>
            </a:extLst>
          </p:cNvPr>
          <p:cNvSpPr/>
          <p:nvPr/>
        </p:nvSpPr>
        <p:spPr>
          <a:xfrm>
            <a:off x="9112928" y="523782"/>
            <a:ext cx="1331651" cy="1180731"/>
          </a:xfrm>
          <a:prstGeom prst="wedgeRectCallout">
            <a:avLst>
              <a:gd name="adj1" fmla="val -37500"/>
              <a:gd name="adj2" fmla="val 692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Part pick ups in personal vehicles</a:t>
            </a:r>
          </a:p>
        </p:txBody>
      </p:sp>
      <p:sp>
        <p:nvSpPr>
          <p:cNvPr id="8" name="Speech Bubble: Rectangle 7" descr="text bubble &quot;Parcel interception at hubs&quot;">
            <a:extLst>
              <a:ext uri="{FF2B5EF4-FFF2-40B4-BE49-F238E27FC236}">
                <a16:creationId xmlns:a16="http://schemas.microsoft.com/office/drawing/2014/main" id="{AC371662-1908-46E2-B6F6-2A9AE4200CB4}"/>
              </a:ext>
            </a:extLst>
          </p:cNvPr>
          <p:cNvSpPr/>
          <p:nvPr/>
        </p:nvSpPr>
        <p:spPr>
          <a:xfrm>
            <a:off x="998739" y="429086"/>
            <a:ext cx="1953087" cy="79899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Parcel interception at hubs</a:t>
            </a:r>
          </a:p>
        </p:txBody>
      </p:sp>
      <p:sp>
        <p:nvSpPr>
          <p:cNvPr id="9" name="Speech Bubble: Rectangle 8" descr="text bubble &quot;Part deviations&quot;">
            <a:extLst>
              <a:ext uri="{FF2B5EF4-FFF2-40B4-BE49-F238E27FC236}">
                <a16:creationId xmlns:a16="http://schemas.microsoft.com/office/drawing/2014/main" id="{AEDC7A27-E206-45D0-AC17-50D409497A1D}"/>
              </a:ext>
            </a:extLst>
          </p:cNvPr>
          <p:cNvSpPr/>
          <p:nvPr/>
        </p:nvSpPr>
        <p:spPr>
          <a:xfrm>
            <a:off x="9778753" y="2061836"/>
            <a:ext cx="1331651" cy="1180731"/>
          </a:xfrm>
          <a:prstGeom prst="wedgeRectCallout">
            <a:avLst>
              <a:gd name="adj1" fmla="val 63167"/>
              <a:gd name="adj2" fmla="val 32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Part Deviations</a:t>
            </a:r>
          </a:p>
        </p:txBody>
      </p:sp>
      <p:sp>
        <p:nvSpPr>
          <p:cNvPr id="10" name="Speech Bubble: Rectangle 9" descr="text bubble &quot;Shared matieral with suppliers to reduce spot buys&quot;">
            <a:extLst>
              <a:ext uri="{FF2B5EF4-FFF2-40B4-BE49-F238E27FC236}">
                <a16:creationId xmlns:a16="http://schemas.microsoft.com/office/drawing/2014/main" id="{F2DA11AC-20CD-46FA-8CB2-804B91799C02}"/>
              </a:ext>
            </a:extLst>
          </p:cNvPr>
          <p:cNvSpPr/>
          <p:nvPr/>
        </p:nvSpPr>
        <p:spPr>
          <a:xfrm>
            <a:off x="9470994" y="3793724"/>
            <a:ext cx="1947170" cy="1683798"/>
          </a:xfrm>
          <a:prstGeom prst="wedgeRectCallout">
            <a:avLst>
              <a:gd name="adj1" fmla="val -14321"/>
              <a:gd name="adj2" fmla="val 5541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Shared material with suppliers to reduce spot buys</a:t>
            </a:r>
          </a:p>
        </p:txBody>
      </p:sp>
      <p:sp>
        <p:nvSpPr>
          <p:cNvPr id="11" name="Speech Bubble: Rectangle 10" descr="text bubble &quot;Insources when outsourced suppliers couldn't keep up&quot;">
            <a:extLst>
              <a:ext uri="{FF2B5EF4-FFF2-40B4-BE49-F238E27FC236}">
                <a16:creationId xmlns:a16="http://schemas.microsoft.com/office/drawing/2014/main" id="{E22F0E11-76FF-43B7-8F46-9D45ECD63706}"/>
              </a:ext>
            </a:extLst>
          </p:cNvPr>
          <p:cNvSpPr/>
          <p:nvPr/>
        </p:nvSpPr>
        <p:spPr>
          <a:xfrm>
            <a:off x="7227896" y="4139954"/>
            <a:ext cx="1658652" cy="1372710"/>
          </a:xfrm>
          <a:prstGeom prst="wedgeRectCallout">
            <a:avLst>
              <a:gd name="adj1" fmla="val -63163"/>
              <a:gd name="adj2" fmla="val -40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Insourced when outsourced suppliers couldn’t keep up</a:t>
            </a:r>
          </a:p>
        </p:txBody>
      </p:sp>
      <p:sp>
        <p:nvSpPr>
          <p:cNvPr id="12" name="Speech Bubble: Rectangle 11" descr="text bubble &quot;Build without when it made sense&quot;">
            <a:extLst>
              <a:ext uri="{FF2B5EF4-FFF2-40B4-BE49-F238E27FC236}">
                <a16:creationId xmlns:a16="http://schemas.microsoft.com/office/drawing/2014/main" id="{30FC9449-E19E-45BA-BE13-BFD0B0A8023C}"/>
              </a:ext>
            </a:extLst>
          </p:cNvPr>
          <p:cNvSpPr/>
          <p:nvPr/>
        </p:nvSpPr>
        <p:spPr>
          <a:xfrm>
            <a:off x="6357890" y="2127680"/>
            <a:ext cx="1331651" cy="1180731"/>
          </a:xfrm>
          <a:prstGeom prst="wedgeRectCallout">
            <a:avLst>
              <a:gd name="adj1" fmla="val -43500"/>
              <a:gd name="adj2" fmla="val 6701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Build without when it made sense</a:t>
            </a:r>
          </a:p>
        </p:txBody>
      </p:sp>
      <p:sp>
        <p:nvSpPr>
          <p:cNvPr id="13" name="Speech Bubble: Rectangle 12" descr="text bubble &quot;Suppliers dropped our low volume business&quot;">
            <a:extLst>
              <a:ext uri="{FF2B5EF4-FFF2-40B4-BE49-F238E27FC236}">
                <a16:creationId xmlns:a16="http://schemas.microsoft.com/office/drawing/2014/main" id="{3081EB0A-2F6A-417E-89D5-4C3947217361}"/>
              </a:ext>
            </a:extLst>
          </p:cNvPr>
          <p:cNvSpPr/>
          <p:nvPr/>
        </p:nvSpPr>
        <p:spPr>
          <a:xfrm>
            <a:off x="6943075" y="562989"/>
            <a:ext cx="1331651" cy="1180731"/>
          </a:xfrm>
          <a:prstGeom prst="wedgeRectCallout">
            <a:avLst>
              <a:gd name="adj1" fmla="val -75500"/>
              <a:gd name="adj2" fmla="val 3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Suppliers dropped our low volume business</a:t>
            </a:r>
          </a:p>
        </p:txBody>
      </p:sp>
      <p:sp>
        <p:nvSpPr>
          <p:cNvPr id="14" name="Speech Bubble: Rectangle 13" descr="text bubble &quot;Suppliers extended lead times, sometimes 2x pre-COVID&quot;">
            <a:extLst>
              <a:ext uri="{FF2B5EF4-FFF2-40B4-BE49-F238E27FC236}">
                <a16:creationId xmlns:a16="http://schemas.microsoft.com/office/drawing/2014/main" id="{3D6A093E-5E76-4225-98EC-21E853876C93}"/>
              </a:ext>
            </a:extLst>
          </p:cNvPr>
          <p:cNvSpPr/>
          <p:nvPr/>
        </p:nvSpPr>
        <p:spPr>
          <a:xfrm>
            <a:off x="4026761" y="368051"/>
            <a:ext cx="1841379" cy="1336462"/>
          </a:xfrm>
          <a:prstGeom prst="wedgeRectCallout">
            <a:avLst>
              <a:gd name="adj1" fmla="val -16167"/>
              <a:gd name="adj2" fmla="val 7603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Suppliers extended lead times, sometimes 2x pre-COVID</a:t>
            </a:r>
          </a:p>
        </p:txBody>
      </p:sp>
      <p:sp>
        <p:nvSpPr>
          <p:cNvPr id="15" name="Speech Bubble: Rectangle 14" descr="text bubble &quot;Supply chain visibility is very poor&quot;">
            <a:extLst>
              <a:ext uri="{FF2B5EF4-FFF2-40B4-BE49-F238E27FC236}">
                <a16:creationId xmlns:a16="http://schemas.microsoft.com/office/drawing/2014/main" id="{4FD64C56-CB7F-4758-8DA0-74B7DE8F3B17}"/>
              </a:ext>
            </a:extLst>
          </p:cNvPr>
          <p:cNvSpPr/>
          <p:nvPr/>
        </p:nvSpPr>
        <p:spPr>
          <a:xfrm>
            <a:off x="2981420" y="2330387"/>
            <a:ext cx="1966403" cy="1451500"/>
          </a:xfrm>
          <a:prstGeom prst="wedgeRectCallout">
            <a:avLst>
              <a:gd name="adj1" fmla="val 20888"/>
              <a:gd name="adj2" fmla="val 5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Supply chain visibility is very poor</a:t>
            </a:r>
          </a:p>
        </p:txBody>
      </p:sp>
      <p:sp>
        <p:nvSpPr>
          <p:cNvPr id="16" name="Speech Bubble: Rectangle 15" descr="text bubble &quot;Tier 1 suppliers constantly supplied by sub-tier part shortages&quot; ">
            <a:extLst>
              <a:ext uri="{FF2B5EF4-FFF2-40B4-BE49-F238E27FC236}">
                <a16:creationId xmlns:a16="http://schemas.microsoft.com/office/drawing/2014/main" id="{90F13CD7-38DC-4CC8-87BE-BD92E51D7D0D}"/>
              </a:ext>
            </a:extLst>
          </p:cNvPr>
          <p:cNvSpPr/>
          <p:nvPr/>
        </p:nvSpPr>
        <p:spPr>
          <a:xfrm>
            <a:off x="4947823" y="4331933"/>
            <a:ext cx="1541754" cy="1293181"/>
          </a:xfrm>
          <a:prstGeom prst="wedgeRectCallout">
            <a:avLst>
              <a:gd name="adj1" fmla="val 33350"/>
              <a:gd name="adj2" fmla="val -62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Tier 1 suppliers constantly supplied by sub-tier part shortages</a:t>
            </a:r>
          </a:p>
        </p:txBody>
      </p:sp>
      <p:sp>
        <p:nvSpPr>
          <p:cNvPr id="17" name="Speech Bubble: Rectangle 16" descr="text bubble &quot;Networked within our supply base to help another supplier out&quot;">
            <a:extLst>
              <a:ext uri="{FF2B5EF4-FFF2-40B4-BE49-F238E27FC236}">
                <a16:creationId xmlns:a16="http://schemas.microsoft.com/office/drawing/2014/main" id="{62424120-F832-4D3B-A49F-93972A304E88}"/>
              </a:ext>
            </a:extLst>
          </p:cNvPr>
          <p:cNvSpPr/>
          <p:nvPr/>
        </p:nvSpPr>
        <p:spPr>
          <a:xfrm>
            <a:off x="2173551" y="4432915"/>
            <a:ext cx="1853210" cy="1293181"/>
          </a:xfrm>
          <a:prstGeom prst="wedgeRectCallout">
            <a:avLst>
              <a:gd name="adj1" fmla="val -21476"/>
              <a:gd name="adj2" fmla="val -569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Networked within our supply base to help another supplier out</a:t>
            </a:r>
          </a:p>
        </p:txBody>
      </p:sp>
      <p:sp>
        <p:nvSpPr>
          <p:cNvPr id="18" name="Speech Bubble: Rectangle 17" descr="text bubble &quot;Suppliers had office staff work on the floor&quot;">
            <a:extLst>
              <a:ext uri="{FF2B5EF4-FFF2-40B4-BE49-F238E27FC236}">
                <a16:creationId xmlns:a16="http://schemas.microsoft.com/office/drawing/2014/main" id="{E2FA3683-8B93-4D5A-837E-7E5E77BE87C4}"/>
              </a:ext>
            </a:extLst>
          </p:cNvPr>
          <p:cNvSpPr/>
          <p:nvPr/>
        </p:nvSpPr>
        <p:spPr>
          <a:xfrm>
            <a:off x="997261" y="2838634"/>
            <a:ext cx="1331651" cy="1180731"/>
          </a:xfrm>
          <a:prstGeom prst="wedgeRectCallout">
            <a:avLst>
              <a:gd name="adj1" fmla="val -25500"/>
              <a:gd name="adj2" fmla="val 572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Suppliers had office staff work on the floor</a:t>
            </a:r>
          </a:p>
        </p:txBody>
      </p:sp>
    </p:spTree>
    <p:extLst>
      <p:ext uri="{BB962C8B-B14F-4D97-AF65-F5344CB8AC3E}">
        <p14:creationId xmlns:p14="http://schemas.microsoft.com/office/powerpoint/2010/main" val="45791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 descr="Flow of Chassis, Actuators, and Fuel Tanks">
            <a:extLst>
              <a:ext uri="{FF2B5EF4-FFF2-40B4-BE49-F238E27FC236}">
                <a16:creationId xmlns:a16="http://schemas.microsoft.com/office/drawing/2014/main" id="{E937F021-C227-4AD7-ABF8-73A81B1C9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768215"/>
              </p:ext>
            </p:extLst>
          </p:nvPr>
        </p:nvGraphicFramePr>
        <p:xfrm>
          <a:off x="836675" y="97155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4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itter, Toyota, and GM images ">
            <a:extLst>
              <a:ext uri="{FF2B5EF4-FFF2-40B4-BE49-F238E27FC236}">
                <a16:creationId xmlns:a16="http://schemas.microsoft.com/office/drawing/2014/main" id="{E084669C-B625-4FFF-ADE7-EF88CCD3B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" t="5955" r="3212" b="5489"/>
          <a:stretch/>
        </p:blipFill>
        <p:spPr>
          <a:xfrm>
            <a:off x="958788" y="488272"/>
            <a:ext cx="10244831" cy="54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rt by 50th BraunAbility">
            <a:extLst>
              <a:ext uri="{FF2B5EF4-FFF2-40B4-BE49-F238E27FC236}">
                <a16:creationId xmlns:a16="http://schemas.microsoft.com/office/drawing/2014/main" id="{378050F3-FEA1-4432-8AC0-D9A064ECA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9" t="10314" r="8691" b="4792"/>
          <a:stretch/>
        </p:blipFill>
        <p:spPr>
          <a:xfrm>
            <a:off x="4941130" y="4721112"/>
            <a:ext cx="2309739" cy="1213806"/>
          </a:xfrm>
          <a:prstGeom prst="rect">
            <a:avLst/>
          </a:prstGeom>
        </p:spPr>
      </p:pic>
      <p:pic>
        <p:nvPicPr>
          <p:cNvPr id="3074" name="Picture 2" descr="Chevy Traverse Wheelchair SUV | MXV | BraunAbility">
            <a:extLst>
              <a:ext uri="{FF2B5EF4-FFF2-40B4-BE49-F238E27FC236}">
                <a16:creationId xmlns:a16="http://schemas.microsoft.com/office/drawing/2014/main" id="{FCF9E19D-C4D2-4CC2-ADE0-038EAC83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7" y="1581402"/>
            <a:ext cx="10465698" cy="31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Map with pinpoints at Lakeville, MN &amp; Winamac, IN">
            <a:extLst>
              <a:ext uri="{FF2B5EF4-FFF2-40B4-BE49-F238E27FC236}">
                <a16:creationId xmlns:a16="http://schemas.microsoft.com/office/drawing/2014/main" id="{17A3CD47-2696-4E24-BA42-EB0590EC2C03}"/>
              </a:ext>
            </a:extLst>
          </p:cNvPr>
          <p:cNvGrpSpPr/>
          <p:nvPr/>
        </p:nvGrpSpPr>
        <p:grpSpPr>
          <a:xfrm>
            <a:off x="662838" y="2859145"/>
            <a:ext cx="5087362" cy="2929528"/>
            <a:chOff x="610779" y="1850960"/>
            <a:chExt cx="7448550" cy="4399144"/>
          </a:xfrm>
        </p:grpSpPr>
        <p:pic>
          <p:nvPicPr>
            <p:cNvPr id="6" name="Picture 2" descr="Outline Map of the United States with States | Free Vector Maps">
              <a:extLst>
                <a:ext uri="{FF2B5EF4-FFF2-40B4-BE49-F238E27FC236}">
                  <a16:creationId xmlns:a16="http://schemas.microsoft.com/office/drawing/2014/main" id="{A21C037E-5651-463E-9127-DB07AA2686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t="12222" r="313" b="14444"/>
            <a:stretch/>
          </p:blipFill>
          <p:spPr bwMode="auto">
            <a:xfrm>
              <a:off x="610779" y="1850960"/>
              <a:ext cx="7448550" cy="439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B6ACD3-B7B9-4749-801C-AEC84874D864}"/>
                </a:ext>
              </a:extLst>
            </p:cNvPr>
            <p:cNvGrpSpPr/>
            <p:nvPr/>
          </p:nvGrpSpPr>
          <p:grpSpPr>
            <a:xfrm>
              <a:off x="5562044" y="3184773"/>
              <a:ext cx="291919" cy="342900"/>
              <a:chOff x="5246454" y="3654111"/>
              <a:chExt cx="291919" cy="342900"/>
            </a:xfrm>
          </p:grpSpPr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3EF4B231-22C3-48C3-B67C-E47A722AE4AB}"/>
                  </a:ext>
                </a:extLst>
              </p:cNvPr>
              <p:cNvSpPr/>
              <p:nvPr/>
            </p:nvSpPr>
            <p:spPr>
              <a:xfrm rot="7681687">
                <a:off x="5220964" y="3679601"/>
                <a:ext cx="342900" cy="291919"/>
              </a:xfrm>
              <a:prstGeom prst="teardrop">
                <a:avLst>
                  <a:gd name="adj" fmla="val 13509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6DCAA20-7182-485E-8940-B73F2CDE544A}"/>
                  </a:ext>
                </a:extLst>
              </p:cNvPr>
              <p:cNvSpPr/>
              <p:nvPr/>
            </p:nvSpPr>
            <p:spPr>
              <a:xfrm>
                <a:off x="5323631" y="3754703"/>
                <a:ext cx="137565" cy="1375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696ECD-DE27-4B58-8257-3811B8B6BA28}"/>
                </a:ext>
              </a:extLst>
            </p:cNvPr>
            <p:cNvGrpSpPr/>
            <p:nvPr/>
          </p:nvGrpSpPr>
          <p:grpSpPr>
            <a:xfrm>
              <a:off x="4573467" y="2544154"/>
              <a:ext cx="291919" cy="342900"/>
              <a:chOff x="5246454" y="3654111"/>
              <a:chExt cx="291919" cy="342900"/>
            </a:xfrm>
          </p:grpSpPr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DBAE022D-D588-40A1-AB60-241F185B0F7E}"/>
                  </a:ext>
                </a:extLst>
              </p:cNvPr>
              <p:cNvSpPr/>
              <p:nvPr/>
            </p:nvSpPr>
            <p:spPr>
              <a:xfrm rot="7681687">
                <a:off x="5220964" y="3679601"/>
                <a:ext cx="342900" cy="291919"/>
              </a:xfrm>
              <a:prstGeom prst="teardrop">
                <a:avLst>
                  <a:gd name="adj" fmla="val 13509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84DA8D-68B8-415A-BC25-F895F56CC06C}"/>
                  </a:ext>
                </a:extLst>
              </p:cNvPr>
              <p:cNvSpPr/>
              <p:nvPr/>
            </p:nvSpPr>
            <p:spPr>
              <a:xfrm>
                <a:off x="5323631" y="3754703"/>
                <a:ext cx="137565" cy="1375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 descr="Location marking Winamac, IN">
            <a:extLst>
              <a:ext uri="{FF2B5EF4-FFF2-40B4-BE49-F238E27FC236}">
                <a16:creationId xmlns:a16="http://schemas.microsoft.com/office/drawing/2014/main" id="{BC9437ED-0BD6-4B85-AA85-78357A71384F}"/>
              </a:ext>
            </a:extLst>
          </p:cNvPr>
          <p:cNvGrpSpPr/>
          <p:nvPr/>
        </p:nvGrpSpPr>
        <p:grpSpPr>
          <a:xfrm>
            <a:off x="4155310" y="3387752"/>
            <a:ext cx="1063295" cy="678267"/>
            <a:chOff x="4155310" y="3387752"/>
            <a:chExt cx="1063295" cy="6782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AE0C05-82AA-481D-9B0E-9B2973EF0178}"/>
                </a:ext>
              </a:extLst>
            </p:cNvPr>
            <p:cNvCxnSpPr>
              <a:cxnSpLocks/>
              <a:stCxn id="8" idx="7"/>
            </p:cNvCxnSpPr>
            <p:nvPr/>
          </p:nvCxnSpPr>
          <p:spPr>
            <a:xfrm flipV="1">
              <a:off x="4155310" y="3387752"/>
              <a:ext cx="498659" cy="67826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8FB7E5-FD17-497A-8FEA-4D33250821D4}"/>
                </a:ext>
              </a:extLst>
            </p:cNvPr>
            <p:cNvCxnSpPr>
              <a:cxnSpLocks/>
            </p:cNvCxnSpPr>
            <p:nvPr/>
          </p:nvCxnSpPr>
          <p:spPr>
            <a:xfrm>
              <a:off x="4653969" y="3387752"/>
              <a:ext cx="5646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 descr="Location marking Lakeville, MN">
            <a:extLst>
              <a:ext uri="{FF2B5EF4-FFF2-40B4-BE49-F238E27FC236}">
                <a16:creationId xmlns:a16="http://schemas.microsoft.com/office/drawing/2014/main" id="{E2AB2A31-D7F3-4E41-992E-F65F767D0E23}"/>
              </a:ext>
            </a:extLst>
          </p:cNvPr>
          <p:cNvGrpSpPr/>
          <p:nvPr/>
        </p:nvGrpSpPr>
        <p:grpSpPr>
          <a:xfrm>
            <a:off x="2146034" y="2689868"/>
            <a:ext cx="1377948" cy="949543"/>
            <a:chOff x="2146034" y="2689868"/>
            <a:chExt cx="1377948" cy="9495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6C5547-4C2D-4777-8CD8-FD6E432B9024}"/>
                </a:ext>
              </a:extLst>
            </p:cNvPr>
            <p:cNvGrpSpPr/>
            <p:nvPr/>
          </p:nvGrpSpPr>
          <p:grpSpPr>
            <a:xfrm>
              <a:off x="2641883" y="2982256"/>
              <a:ext cx="838228" cy="657155"/>
              <a:chOff x="2641883" y="2982256"/>
              <a:chExt cx="838228" cy="65715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5FFDF7F-FDA4-476E-B65B-EE6517E7E464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H="1" flipV="1">
                <a:off x="3195736" y="2982256"/>
                <a:ext cx="284375" cy="65715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BB1A269-9D67-4F27-830F-0A79CF090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1883" y="2982256"/>
                <a:ext cx="5646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7B8C78D5-1A5E-4390-812F-966D209778E8}"/>
                </a:ext>
              </a:extLst>
            </p:cNvPr>
            <p:cNvSpPr txBox="1"/>
            <p:nvPr/>
          </p:nvSpPr>
          <p:spPr>
            <a:xfrm>
              <a:off x="2146034" y="2689868"/>
              <a:ext cx="1377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w Cen MT" panose="020B0602020104020603" pitchFamily="34" charset="0"/>
                </a:rPr>
                <a:t>Lakeville, MN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4B09450-2AE3-4C85-9544-9550BB5B6AD2}"/>
              </a:ext>
            </a:extLst>
          </p:cNvPr>
          <p:cNvSpPr txBox="1"/>
          <p:nvPr/>
        </p:nvSpPr>
        <p:spPr>
          <a:xfrm>
            <a:off x="4291794" y="3118268"/>
            <a:ext cx="1288986" cy="33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Winamac, 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0D84A-B786-4E69-B4A4-2D6C284AB1E5}"/>
              </a:ext>
            </a:extLst>
          </p:cNvPr>
          <p:cNvSpPr txBox="1"/>
          <p:nvPr/>
        </p:nvSpPr>
        <p:spPr>
          <a:xfrm>
            <a:off x="981075" y="342900"/>
            <a:ext cx="766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w Cen MT" panose="020B0602020104020603" pitchFamily="34" charset="0"/>
              </a:rPr>
              <a:t>Laboring over Labor Day</a:t>
            </a:r>
          </a:p>
        </p:txBody>
      </p:sp>
      <p:pic>
        <p:nvPicPr>
          <p:cNvPr id="24" name="Picture 23" descr="A person standing next to a machine&#10;&#10;Description automatically generated with medium confidence">
            <a:extLst>
              <a:ext uri="{FF2B5EF4-FFF2-40B4-BE49-F238E27FC236}">
                <a16:creationId xmlns:a16="http://schemas.microsoft.com/office/drawing/2014/main" id="{05485C4F-DC3B-453F-ADD9-B65C724CC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04" y="469461"/>
            <a:ext cx="2257425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A picture containing indoor, working, person, standing&#10;&#10;Description automatically generated">
            <a:extLst>
              <a:ext uri="{FF2B5EF4-FFF2-40B4-BE49-F238E27FC236}">
                <a16:creationId xmlns:a16="http://schemas.microsoft.com/office/drawing/2014/main" id="{C978A524-0929-4EF8-B1A0-B1535FE28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11" y="2662599"/>
            <a:ext cx="2603523" cy="347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64E7BE0A-69C3-488C-A142-5391CBB1C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39" y="2585169"/>
            <a:ext cx="1842085" cy="3274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roup 1044" descr="World Map">
            <a:extLst>
              <a:ext uri="{FF2B5EF4-FFF2-40B4-BE49-F238E27FC236}">
                <a16:creationId xmlns:a16="http://schemas.microsoft.com/office/drawing/2014/main" id="{4CFADF34-A0EE-4698-9405-9B1E7B1E4E61}"/>
              </a:ext>
            </a:extLst>
          </p:cNvPr>
          <p:cNvGrpSpPr/>
          <p:nvPr/>
        </p:nvGrpSpPr>
        <p:grpSpPr>
          <a:xfrm>
            <a:off x="523894" y="88490"/>
            <a:ext cx="11484077" cy="6027175"/>
            <a:chOff x="609600" y="88490"/>
            <a:chExt cx="11484077" cy="60271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8A3E1C-20E6-4332-9240-B3D7ABDACF7D}"/>
                </a:ext>
              </a:extLst>
            </p:cNvPr>
            <p:cNvSpPr/>
            <p:nvPr/>
          </p:nvSpPr>
          <p:spPr>
            <a:xfrm>
              <a:off x="609600" y="88490"/>
              <a:ext cx="11484077" cy="60271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386,202 World Map Stock Photos, Pictures &amp;amp; Royalty-Free Images - iStock">
              <a:extLst>
                <a:ext uri="{FF2B5EF4-FFF2-40B4-BE49-F238E27FC236}">
                  <a16:creationId xmlns:a16="http://schemas.microsoft.com/office/drawing/2014/main" id="{E2B90E1F-FAB9-44E2-906E-EEEBE12A8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882" y="814021"/>
              <a:ext cx="8160832" cy="476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1627812F-F41C-4807-A11D-C369FD101D95}"/>
                </a:ext>
              </a:extLst>
            </p:cNvPr>
            <p:cNvGrpSpPr/>
            <p:nvPr/>
          </p:nvGrpSpPr>
          <p:grpSpPr>
            <a:xfrm>
              <a:off x="5876922" y="1653565"/>
              <a:ext cx="2074917" cy="978080"/>
              <a:chOff x="5876922" y="1653565"/>
              <a:chExt cx="2074917" cy="978080"/>
            </a:xfrm>
          </p:grpSpPr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FAE7426F-3AA8-4C00-A339-9EA8D0095DF8}"/>
                  </a:ext>
                </a:extLst>
              </p:cNvPr>
              <p:cNvSpPr txBox="1"/>
              <p:nvPr/>
            </p:nvSpPr>
            <p:spPr>
              <a:xfrm>
                <a:off x="6715881" y="1653565"/>
                <a:ext cx="12359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1"/>
                    </a:solidFill>
                    <a:latin typeface="Tw Cen MT" panose="020B0602020104020603" pitchFamily="34" charset="0"/>
                  </a:rPr>
                  <a:t>French Supplier</a:t>
                </a:r>
              </a:p>
            </p:txBody>
          </p:sp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068D53D1-50B0-48DC-9FBB-B1F62CEA104C}"/>
                  </a:ext>
                </a:extLst>
              </p:cNvPr>
              <p:cNvGrpSpPr/>
              <p:nvPr/>
            </p:nvGrpSpPr>
            <p:grpSpPr>
              <a:xfrm>
                <a:off x="5876922" y="1960594"/>
                <a:ext cx="1978876" cy="671051"/>
                <a:chOff x="5876922" y="1960594"/>
                <a:chExt cx="1978876" cy="671051"/>
              </a:xfrm>
            </p:grpSpPr>
            <p:grpSp>
              <p:nvGrpSpPr>
                <p:cNvPr id="1027" name="Group 1026">
                  <a:extLst>
                    <a:ext uri="{FF2B5EF4-FFF2-40B4-BE49-F238E27FC236}">
                      <a16:creationId xmlns:a16="http://schemas.microsoft.com/office/drawing/2014/main" id="{B2287589-435D-4D4C-9E15-07076F83BFF2}"/>
                    </a:ext>
                  </a:extLst>
                </p:cNvPr>
                <p:cNvGrpSpPr/>
                <p:nvPr/>
              </p:nvGrpSpPr>
              <p:grpSpPr>
                <a:xfrm>
                  <a:off x="5876922" y="2241350"/>
                  <a:ext cx="293977" cy="289757"/>
                  <a:chOff x="5864222" y="2374700"/>
                  <a:chExt cx="293977" cy="289757"/>
                </a:xfrm>
              </p:grpSpPr>
              <p:sp>
                <p:nvSpPr>
                  <p:cNvPr id="1024" name="Teardrop 1023">
                    <a:extLst>
                      <a:ext uri="{FF2B5EF4-FFF2-40B4-BE49-F238E27FC236}">
                        <a16:creationId xmlns:a16="http://schemas.microsoft.com/office/drawing/2014/main" id="{0C5D9EB4-21C9-4C18-B238-552B285A6FBB}"/>
                      </a:ext>
                    </a:extLst>
                  </p:cNvPr>
                  <p:cNvSpPr/>
                  <p:nvPr/>
                </p:nvSpPr>
                <p:spPr>
                  <a:xfrm rot="8073992">
                    <a:off x="5866332" y="2372590"/>
                    <a:ext cx="289757" cy="293977"/>
                  </a:xfrm>
                  <a:prstGeom prst="teardrop">
                    <a:avLst>
                      <a:gd name="adj" fmla="val 121336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5" name="Oval 1024">
                    <a:extLst>
                      <a:ext uri="{FF2B5EF4-FFF2-40B4-BE49-F238E27FC236}">
                        <a16:creationId xmlns:a16="http://schemas.microsoft.com/office/drawing/2014/main" id="{9D7011B2-9BF8-451E-BDC5-5AFF997153C3}"/>
                      </a:ext>
                    </a:extLst>
                  </p:cNvPr>
                  <p:cNvSpPr/>
                  <p:nvPr/>
                </p:nvSpPr>
                <p:spPr>
                  <a:xfrm>
                    <a:off x="5949641" y="2450844"/>
                    <a:ext cx="123138" cy="1374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D6CF3089-4D75-4A99-A2FE-B5887C914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22218" y="1960594"/>
                  <a:ext cx="813995" cy="67105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B9029D4-F524-4116-A26E-BEFA62964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36213" y="1960594"/>
                  <a:ext cx="101958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8F30E46-9527-459A-A1BB-CEBED2909D72}"/>
                </a:ext>
              </a:extLst>
            </p:cNvPr>
            <p:cNvSpPr txBox="1"/>
            <p:nvPr/>
          </p:nvSpPr>
          <p:spPr>
            <a:xfrm>
              <a:off x="4523357" y="1722612"/>
              <a:ext cx="14062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Tw Cen MT" panose="020B0602020104020603" pitchFamily="34" charset="0"/>
                </a:rPr>
                <a:t>Canadian Supplier</a:t>
              </a:r>
            </a:p>
          </p:txBody>
        </p: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249BB858-F3CE-4BA3-BD4D-C45145594AC3}"/>
                </a:ext>
              </a:extLst>
            </p:cNvPr>
            <p:cNvGrpSpPr/>
            <p:nvPr/>
          </p:nvGrpSpPr>
          <p:grpSpPr>
            <a:xfrm>
              <a:off x="3509223" y="2504102"/>
              <a:ext cx="1334093" cy="652512"/>
              <a:chOff x="3509223" y="2504102"/>
              <a:chExt cx="1334093" cy="65251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245A60E-6184-494B-8B0F-93A0039026FD}"/>
                  </a:ext>
                </a:extLst>
              </p:cNvPr>
              <p:cNvGrpSpPr/>
              <p:nvPr/>
            </p:nvGrpSpPr>
            <p:grpSpPr>
              <a:xfrm>
                <a:off x="4034728" y="2504102"/>
                <a:ext cx="293977" cy="289757"/>
                <a:chOff x="5857178" y="2345352"/>
                <a:chExt cx="293977" cy="289757"/>
              </a:xfrm>
            </p:grpSpPr>
            <p:sp>
              <p:nvSpPr>
                <p:cNvPr id="38" name="Teardrop 37">
                  <a:extLst>
                    <a:ext uri="{FF2B5EF4-FFF2-40B4-BE49-F238E27FC236}">
                      <a16:creationId xmlns:a16="http://schemas.microsoft.com/office/drawing/2014/main" id="{5C8B9C15-4974-4A7A-A768-1B81D3CD07E8}"/>
                    </a:ext>
                  </a:extLst>
                </p:cNvPr>
                <p:cNvSpPr/>
                <p:nvPr/>
              </p:nvSpPr>
              <p:spPr>
                <a:xfrm rot="8073992">
                  <a:off x="5859288" y="2343242"/>
                  <a:ext cx="289757" cy="293977"/>
                </a:xfrm>
                <a:prstGeom prst="teardrop">
                  <a:avLst>
                    <a:gd name="adj" fmla="val 121336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467CB07-D193-4EAA-945D-EDFEB1868EEB}"/>
                    </a:ext>
                  </a:extLst>
                </p:cNvPr>
                <p:cNvSpPr/>
                <p:nvPr/>
              </p:nvSpPr>
              <p:spPr>
                <a:xfrm>
                  <a:off x="5942597" y="2421496"/>
                  <a:ext cx="123138" cy="1374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91791CA-3CF3-4FAA-8202-2394AA7118F9}"/>
                  </a:ext>
                </a:extLst>
              </p:cNvPr>
              <p:cNvSpPr txBox="1"/>
              <p:nvPr/>
            </p:nvSpPr>
            <p:spPr>
              <a:xfrm>
                <a:off x="3509223" y="2895004"/>
                <a:ext cx="133409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accent1"/>
                    </a:solidFill>
                    <a:latin typeface="Tw Cen MT" panose="020B0602020104020603" pitchFamily="34" charset="0"/>
                  </a:rPr>
                  <a:t>Winamac, Indiana</a:t>
                </a:r>
              </a:p>
            </p:txBody>
          </p:sp>
        </p:grpSp>
      </p:grpSp>
      <p:pic>
        <p:nvPicPr>
          <p:cNvPr id="29" name="Picture 1" descr="Part image">
            <a:extLst>
              <a:ext uri="{FF2B5EF4-FFF2-40B4-BE49-F238E27FC236}">
                <a16:creationId xmlns:a16="http://schemas.microsoft.com/office/drawing/2014/main" id="{7DA8F1A4-52BB-484C-B7B9-2232BF42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43" y="4133850"/>
            <a:ext cx="2832634" cy="198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2" name="Group 1041" descr="Location marking Canadian Suppliers">
            <a:extLst>
              <a:ext uri="{FF2B5EF4-FFF2-40B4-BE49-F238E27FC236}">
                <a16:creationId xmlns:a16="http://schemas.microsoft.com/office/drawing/2014/main" id="{418A6003-21C8-43F5-B5EE-C394BC8BAB59}"/>
              </a:ext>
            </a:extLst>
          </p:cNvPr>
          <p:cNvGrpSpPr/>
          <p:nvPr/>
        </p:nvGrpSpPr>
        <p:grpSpPr>
          <a:xfrm>
            <a:off x="4149963" y="2015279"/>
            <a:ext cx="1454123" cy="645142"/>
            <a:chOff x="3972494" y="1506719"/>
            <a:chExt cx="1454123" cy="64514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D7A9F60-CC3A-4DBA-8B53-6B28F4A977D5}"/>
                </a:ext>
              </a:extLst>
            </p:cNvPr>
            <p:cNvGrpSpPr/>
            <p:nvPr/>
          </p:nvGrpSpPr>
          <p:grpSpPr>
            <a:xfrm>
              <a:off x="3972494" y="1840438"/>
              <a:ext cx="293977" cy="289757"/>
              <a:chOff x="5586387" y="1888054"/>
              <a:chExt cx="293977" cy="289757"/>
            </a:xfrm>
          </p:grpSpPr>
          <p:sp>
            <p:nvSpPr>
              <p:cNvPr id="41" name="Teardrop 40">
                <a:extLst>
                  <a:ext uri="{FF2B5EF4-FFF2-40B4-BE49-F238E27FC236}">
                    <a16:creationId xmlns:a16="http://schemas.microsoft.com/office/drawing/2014/main" id="{0E0EF234-0B56-49DF-8FBA-3CCF7506EE55}"/>
                  </a:ext>
                </a:extLst>
              </p:cNvPr>
              <p:cNvSpPr/>
              <p:nvPr/>
            </p:nvSpPr>
            <p:spPr>
              <a:xfrm rot="8073992">
                <a:off x="5588497" y="1885944"/>
                <a:ext cx="289757" cy="293977"/>
              </a:xfrm>
              <a:prstGeom prst="teardrop">
                <a:avLst>
                  <a:gd name="adj" fmla="val 1213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4736153-06BF-4672-86B0-67F2B0D89D63}"/>
                  </a:ext>
                </a:extLst>
              </p:cNvPr>
              <p:cNvSpPr/>
              <p:nvPr/>
            </p:nvSpPr>
            <p:spPr>
              <a:xfrm>
                <a:off x="5671806" y="1964198"/>
                <a:ext cx="123138" cy="137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FF854D-0775-4FDB-BFEA-6D776E2919FC}"/>
                </a:ext>
              </a:extLst>
            </p:cNvPr>
            <p:cNvCxnSpPr>
              <a:cxnSpLocks/>
            </p:cNvCxnSpPr>
            <p:nvPr/>
          </p:nvCxnSpPr>
          <p:spPr>
            <a:xfrm>
              <a:off x="4557601" y="1514687"/>
              <a:ext cx="86901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6039350-DEC5-42F2-B7F0-CC095ECFE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446" y="1506719"/>
              <a:ext cx="427247" cy="64514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6" name="TextBox 1045">
            <a:extLst>
              <a:ext uri="{FF2B5EF4-FFF2-40B4-BE49-F238E27FC236}">
                <a16:creationId xmlns:a16="http://schemas.microsoft.com/office/drawing/2014/main" id="{AD268F61-E9E6-4F84-9657-E1A1A63AA8BC}"/>
              </a:ext>
            </a:extLst>
          </p:cNvPr>
          <p:cNvSpPr txBox="1"/>
          <p:nvPr/>
        </p:nvSpPr>
        <p:spPr>
          <a:xfrm>
            <a:off x="1100517" y="307497"/>
            <a:ext cx="576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500 miles turned to 4,500 </a:t>
            </a:r>
          </a:p>
        </p:txBody>
      </p:sp>
    </p:spTree>
    <p:extLst>
      <p:ext uri="{BB962C8B-B14F-4D97-AF65-F5344CB8AC3E}">
        <p14:creationId xmlns:p14="http://schemas.microsoft.com/office/powerpoint/2010/main" val="340850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b83c65d88634468a201b1748f2d6201 xmlns="47ed413a-949f-4a4e-a784-b07842327b20">
      <Terms xmlns="http://schemas.microsoft.com/office/infopath/2007/PartnerControls"/>
    </bb83c65d88634468a201b1748f2d6201>
    <TaxCatchAll xmlns="531c3df0-8a02-4bea-a3a1-f569fa3c92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CEE9BF5343945AD6A91FC98E41CAC" ma:contentTypeVersion="10" ma:contentTypeDescription="Create a new document." ma:contentTypeScope="" ma:versionID="088ff29fe95cfa3e67cdcec54e4de755">
  <xsd:schema xmlns:xsd="http://www.w3.org/2001/XMLSchema" xmlns:xs="http://www.w3.org/2001/XMLSchema" xmlns:p="http://schemas.microsoft.com/office/2006/metadata/properties" xmlns:ns2="47ed413a-949f-4a4e-a784-b07842327b20" xmlns:ns3="531c3df0-8a02-4bea-a3a1-f569fa3c92da" targetNamespace="http://schemas.microsoft.com/office/2006/metadata/properties" ma:root="true" ma:fieldsID="e206c2cba3c2bb696b559eabbdf7cdc4" ns2:_="" ns3:_="">
    <xsd:import namespace="47ed413a-949f-4a4e-a784-b07842327b20"/>
    <xsd:import namespace="531c3df0-8a02-4bea-a3a1-f569fa3c92da"/>
    <xsd:element name="properties">
      <xsd:complexType>
        <xsd:sequence>
          <xsd:element name="documentManagement">
            <xsd:complexType>
              <xsd:all>
                <xsd:element ref="ns2:bb83c65d88634468a201b1748f2d6201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d413a-949f-4a4e-a784-b07842327b20" elementFormDefault="qualified">
    <xsd:import namespace="http://schemas.microsoft.com/office/2006/documentManagement/types"/>
    <xsd:import namespace="http://schemas.microsoft.com/office/infopath/2007/PartnerControls"/>
    <xsd:element name="bb83c65d88634468a201b1748f2d6201" ma:index="9" nillable="true" ma:taxonomy="true" ma:internalName="bb83c65d88634468a201b1748f2d6201" ma:taxonomyFieldName="Departments" ma:displayName="Departments" ma:default="" ma:fieldId="{bb83c65d-8863-4468-a201-b1748f2d6201}" ma:sspId="5671ddb9-9197-4101-bfa8-5f4832aaf387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c3df0-8a02-4bea-a3a1-f569fa3c92d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4b35bbf-84ec-448c-bd09-4c19a0b1f579}" ma:internalName="TaxCatchAll" ma:showField="CatchAllData" ma:web="531c3df0-8a02-4bea-a3a1-f569fa3c9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2DE77-9A0B-4A6D-92C3-B56D18FD6689}">
  <ds:schemaRefs>
    <ds:schemaRef ds:uri="http://purl.org/dc/dcmitype/"/>
    <ds:schemaRef ds:uri="47ed413a-949f-4a4e-a784-b07842327b20"/>
    <ds:schemaRef ds:uri="http://www.w3.org/XML/1998/namespace"/>
    <ds:schemaRef ds:uri="http://schemas.microsoft.com/office/2006/documentManagement/types"/>
    <ds:schemaRef ds:uri="531c3df0-8a02-4bea-a3a1-f569fa3c92da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05267A-8A51-4B6A-AD4C-7C9F57855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d413a-949f-4a4e-a784-b07842327b20"/>
    <ds:schemaRef ds:uri="531c3df0-8a02-4bea-a3a1-f569fa3c9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FD358D-9652-4260-B20E-5CF879C72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 Theme</Template>
  <TotalTime>1416</TotalTime>
  <Words>135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Wegner</dc:creator>
  <cp:lastModifiedBy>Roetker, Anna Marie</cp:lastModifiedBy>
  <cp:revision>5</cp:revision>
  <dcterms:created xsi:type="dcterms:W3CDTF">2022-02-01T14:28:24Z</dcterms:created>
  <dcterms:modified xsi:type="dcterms:W3CDTF">2022-02-15T16:23:06Z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0x010100E78CEE9BF5343945AD6A91FC98E41CAC</vt:lpwstr>
  </property>
</Properties>
</file>