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D675-CD3D-409B-B2AE-376BF389E06F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96BDD-0027-4DC7-B404-807056986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7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5634-A556-4814-91AE-54A4085F1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FA7E4-A262-4947-98E3-60C24BFC2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84A5-F111-4BDD-B433-9B6D57FC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D36A-2D0B-461D-BD08-71838FAAFD1C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1F949-FA7B-4038-BD2E-EF2EF36D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FAB4-84D1-4BF3-92E0-571B35E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B1F7-8169-4ADC-B397-971766EC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D621E-AFA0-45E4-832C-C6EB7AFC1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E6A4-DFE8-4625-B634-672DB05D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86D0-446D-43D1-A6D2-1472FECE2BD0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937F-29A6-40E5-AB52-FD3E3705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5B8FE-F4C9-4844-AA7B-90A1542D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2FEF7-F9E1-41E9-9C8C-65D3F7C10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1A52E-CE95-4127-833D-2E6F26D3F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601D2-3666-463D-B1E5-4C85D995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7F68-D101-496B-90AF-63B4A00A0086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1D30-9316-4CFE-B16F-6CCF3711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80D7-D65F-4893-9D19-ADE2152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6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25B5-6375-4DC9-901E-70102B75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E2B2-0BE7-46C4-BD5B-87D472412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2949-CA03-4AEC-9A80-88CF4B98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5E97-1D29-4348-B4ED-E25BB478FD27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3B6B-461F-4E6D-B82F-E0AC3CDF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DF07-5555-455E-9578-7AE48DD2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E6A9-10CD-451C-A387-28C85528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4FA0A-F043-4523-8A8F-29299D54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201E2-BDF4-4586-A034-A1912D5F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4973-4574-496F-95CB-6D1EA81DC917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D5583-BF4E-4FA6-AECD-602E6B9D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72139-D4B6-47A6-A028-3C5EB565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E4C7-8843-4036-947E-F32D22D8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8396-CA78-424F-8286-358114F90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E9E43-7056-41E8-89D7-0BA3B1F97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7DBA9-0FC2-4BD6-B3B9-83958AD2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C04F-8FD5-456D-8A89-6B96C3F7F2B5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4DDB1-1B12-4097-93FF-B6666FB3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79863-9A5A-4D0D-94D0-6126D280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6F65-CEBE-47A8-AE77-9CA659DA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41652-4801-4A07-A2BB-B7F5C6335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82ABB-5136-4B7B-8BD0-42EDCE6AF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DD2AB-54B9-4272-8142-B7C5D0EE7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B862C-B3E1-4582-94F2-3A331F710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47F5B-2850-46B6-BD19-5308E8A4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4FC6-AA94-4AD7-BE7D-37DACD37E03D}" type="datetime1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996A2-9022-4C50-B069-D1B9CCFE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8D818-8865-43B0-827B-2E4F7A5B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7FEB-3383-465E-A15B-2BCEFC9D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F9725-5B60-4FF0-BCED-437E4B88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4F12-5C69-4F46-9862-C89257386A0D}" type="datetime1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5C304-685A-40CD-9130-11F09808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8AAF1-BE14-44B4-B378-43E93D06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78A39-F842-4C19-B491-59FE1C95E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623E-F96D-4D38-8334-07EB03C7472F}" type="datetime1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B0E3A-FC55-47E3-8DE1-C8D53945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B266F-B420-4006-B7C6-B3C50E18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821-F965-4F4C-8927-511C3C3D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7BE7D-55DD-4F7F-9B5E-19A4FECFD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22456-7F4A-40D6-ACF9-8E7CAD579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C6DE2-33C6-4E6A-887D-5F1818830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0CF8-DC78-43C8-AFB3-436A4C4D2873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8ABB1-7A90-43BC-AA8D-C6D415FB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33AD4-7B19-45D3-A50A-76361F5E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8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AD69-75EB-4A17-ACA6-BF2C6B44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412F6-F489-491D-A6B0-6E4A9CFA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564F-9B27-4901-B2A9-4D7FAC39C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B9336-186F-48C4-95DC-5413C636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6916-2F2D-4650-820D-D8EECFFC1A59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CCCC8-DF38-4E41-8C24-EF185F85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126C0-5E42-4AF2-AA71-9EA50213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EB10-3AA5-4A39-A0A3-4839BE00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C8E5-9D62-4E0D-A401-3891A4534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7FA5E-DA8B-4726-A212-D116B71A9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DB8C3-E36A-4E0C-8BB0-ABE6AE515497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DA72C-6718-4E98-A3CD-DE3103EF2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45361-7A59-49E4-A543-29CA22A58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DC7A-B0F5-48D3-9FB2-61E98C119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49C4-97D7-44DF-9CD9-4F62AB432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7520" y="579121"/>
            <a:ext cx="9144000" cy="2387600"/>
          </a:xfrm>
        </p:spPr>
        <p:txBody>
          <a:bodyPr/>
          <a:lstStyle/>
          <a:p>
            <a:r>
              <a:rPr lang="en-US" dirty="0"/>
              <a:t>Managing Supply Chain Disruptions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AFABD-F58A-45F0-B795-A784FF8A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23120" cy="2930842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dirty="0"/>
              <a:t>Ananth V Iyer</a:t>
            </a:r>
          </a:p>
          <a:p>
            <a:r>
              <a:rPr lang="en-US" dirty="0"/>
              <a:t>Susan </a:t>
            </a:r>
            <a:r>
              <a:rPr lang="en-US" dirty="0" err="1"/>
              <a:t>Bulkeley</a:t>
            </a:r>
            <a:r>
              <a:rPr lang="en-US" dirty="0"/>
              <a:t> Butler Chair in Operations Management</a:t>
            </a:r>
          </a:p>
          <a:p>
            <a:r>
              <a:rPr lang="en-US" dirty="0"/>
              <a:t>Department Head, Management and Senior Associate Dean</a:t>
            </a:r>
          </a:p>
          <a:p>
            <a:r>
              <a:rPr lang="en-US" dirty="0"/>
              <a:t>Academic Director, DCMME and GSCMI</a:t>
            </a:r>
          </a:p>
          <a:p>
            <a:r>
              <a:rPr lang="en-US" dirty="0"/>
              <a:t>Krannert School of Management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West Lafayette, IN 47907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00BB6-FA13-4D05-B388-BFACE768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">
            <a:extLst>
              <a:ext uri="{FF2B5EF4-FFF2-40B4-BE49-F238E27FC236}">
                <a16:creationId xmlns:a16="http://schemas.microsoft.com/office/drawing/2014/main" id="{23810FAD-6420-42B4-BFD5-78CA409C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0" y="684570"/>
            <a:ext cx="9177688" cy="56600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084FB-893A-42A3-89EC-45D3F2D4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>
            <a:extLst>
              <a:ext uri="{FF2B5EF4-FFF2-40B4-BE49-F238E27FC236}">
                <a16:creationId xmlns:a16="http://schemas.microsoft.com/office/drawing/2014/main" id="{345AC6A1-65C5-4023-B02F-E6ED5391F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34" y="414825"/>
            <a:ext cx="8961722" cy="5851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127359-1989-4D58-AA93-6FD1F9F1335E}"/>
              </a:ext>
            </a:extLst>
          </p:cNvPr>
          <p:cNvSpPr txBox="1"/>
          <p:nvPr/>
        </p:nvSpPr>
        <p:spPr>
          <a:xfrm>
            <a:off x="10101714" y="2656572"/>
            <a:ext cx="2151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MILAN. ITALY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7E56E-47F5-4CD7-81EE-CB7B1AA24264}"/>
              </a:ext>
            </a:extLst>
          </p:cNvPr>
          <p:cNvSpPr txBox="1"/>
          <p:nvPr/>
        </p:nvSpPr>
        <p:spPr>
          <a:xfrm>
            <a:off x="2372627" y="6266046"/>
            <a:ext cx="1945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LIMA, PERU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3FF7A-85C7-4CD0-9501-DDD615D6E1F1}"/>
              </a:ext>
            </a:extLst>
          </p:cNvPr>
          <p:cNvSpPr txBox="1"/>
          <p:nvPr/>
        </p:nvSpPr>
        <p:spPr>
          <a:xfrm>
            <a:off x="-81814" y="2929484"/>
            <a:ext cx="2823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SANTA CLARA,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8AE5A-27ED-4934-AD67-D7B8726DE9AE}"/>
              </a:ext>
            </a:extLst>
          </p:cNvPr>
          <p:cNvSpPr txBox="1"/>
          <p:nvPr/>
        </p:nvSpPr>
        <p:spPr>
          <a:xfrm>
            <a:off x="501029" y="279132"/>
            <a:ext cx="2628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WOODINVILLE, WA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E5C13-4DA3-4674-8E78-22346DA8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8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orative image">
            <a:extLst>
              <a:ext uri="{FF2B5EF4-FFF2-40B4-BE49-F238E27FC236}">
                <a16:creationId xmlns:a16="http://schemas.microsoft.com/office/drawing/2014/main" id="{A608A5EB-FB57-4D03-BFC5-59FAF493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1" y="608053"/>
            <a:ext cx="11550316" cy="5418340"/>
          </a:xfrm>
          <a:prstGeom prst="rect">
            <a:avLst/>
          </a:prstGeom>
        </p:spPr>
      </p:pic>
      <p:sp>
        <p:nvSpPr>
          <p:cNvPr id="3" name="Oval 2" descr="Decorative image">
            <a:extLst>
              <a:ext uri="{FF2B5EF4-FFF2-40B4-BE49-F238E27FC236}">
                <a16:creationId xmlns:a16="http://schemas.microsoft.com/office/drawing/2014/main" id="{09DAD493-F1A6-46F2-8FE3-5A4EB84254FD}"/>
              </a:ext>
            </a:extLst>
          </p:cNvPr>
          <p:cNvSpPr/>
          <p:nvPr/>
        </p:nvSpPr>
        <p:spPr>
          <a:xfrm>
            <a:off x="9066998" y="4427621"/>
            <a:ext cx="1126155" cy="6208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 descr="Decorative image">
            <a:extLst>
              <a:ext uri="{FF2B5EF4-FFF2-40B4-BE49-F238E27FC236}">
                <a16:creationId xmlns:a16="http://schemas.microsoft.com/office/drawing/2014/main" id="{FA4520FA-FF9E-4C85-84BC-7AAB2E71A399}"/>
              </a:ext>
            </a:extLst>
          </p:cNvPr>
          <p:cNvSpPr/>
          <p:nvPr/>
        </p:nvSpPr>
        <p:spPr>
          <a:xfrm>
            <a:off x="3898232" y="3429000"/>
            <a:ext cx="1636294" cy="66173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Decorative image">
            <a:extLst>
              <a:ext uri="{FF2B5EF4-FFF2-40B4-BE49-F238E27FC236}">
                <a16:creationId xmlns:a16="http://schemas.microsoft.com/office/drawing/2014/main" id="{66679C79-DFDC-441B-AE9B-F2FF1A669BBE}"/>
              </a:ext>
            </a:extLst>
          </p:cNvPr>
          <p:cNvSpPr/>
          <p:nvPr/>
        </p:nvSpPr>
        <p:spPr>
          <a:xfrm>
            <a:off x="8681987" y="3888606"/>
            <a:ext cx="697832" cy="4283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descr="Decorative image">
            <a:extLst>
              <a:ext uri="{FF2B5EF4-FFF2-40B4-BE49-F238E27FC236}">
                <a16:creationId xmlns:a16="http://schemas.microsoft.com/office/drawing/2014/main" id="{0BA43A73-D1E6-4B24-B8EB-D181F91EB523}"/>
              </a:ext>
            </a:extLst>
          </p:cNvPr>
          <p:cNvSpPr/>
          <p:nvPr/>
        </p:nvSpPr>
        <p:spPr>
          <a:xfrm>
            <a:off x="7440328" y="5390147"/>
            <a:ext cx="1241659" cy="52939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Decorative image">
            <a:extLst>
              <a:ext uri="{FF2B5EF4-FFF2-40B4-BE49-F238E27FC236}">
                <a16:creationId xmlns:a16="http://schemas.microsoft.com/office/drawing/2014/main" id="{16180CFC-B053-4A3E-BB3F-D0C1D24A3644}"/>
              </a:ext>
            </a:extLst>
          </p:cNvPr>
          <p:cNvSpPr/>
          <p:nvPr/>
        </p:nvSpPr>
        <p:spPr>
          <a:xfrm>
            <a:off x="7955280" y="4192292"/>
            <a:ext cx="851836" cy="711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C96D-226B-491B-8285-B645FA5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DC7A-B0F5-48D3-9FB2-61E98C119A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Managing Supply Chain Disruptions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Supply Chain Disruptions</dc:title>
  <dc:creator>Iyer, Ananth V</dc:creator>
  <cp:lastModifiedBy>Roetker, Anna Marie</cp:lastModifiedBy>
  <cp:revision>3</cp:revision>
  <dcterms:created xsi:type="dcterms:W3CDTF">2022-02-16T15:49:37Z</dcterms:created>
  <dcterms:modified xsi:type="dcterms:W3CDTF">2022-02-17T15:11:40Z</dcterms:modified>
</cp:coreProperties>
</file>