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modernComment_101_0.xml" ContentType="application/vnd.ms-powerpoint.comments+xml"/>
  <Override PartName="/ppt/comments/modernComment_103_0.xml" ContentType="application/vnd.ms-powerpoint.comment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7" r:id="rId2"/>
    <p:sldId id="258" r:id="rId3"/>
    <p:sldId id="263" r:id="rId4"/>
    <p:sldId id="259" r:id="rId5"/>
    <p:sldId id="264" r:id="rId6"/>
    <p:sldId id="265" r:id="rId7"/>
    <p:sldId id="266" r:id="rId8"/>
    <p:sldId id="267" r:id="rId9"/>
    <p:sldId id="274" r:id="rId10"/>
    <p:sldId id="276" r:id="rId11"/>
    <p:sldId id="262" r:id="rId12"/>
  </p:sldIdLst>
  <p:sldSz cx="12192000" cy="6858000"/>
  <p:notesSz cx="6858000" cy="9144000"/>
  <p:embeddedFontLst>
    <p:embeddedFont>
      <p:font typeface="Acumin Pro" panose="020B0504020202020204" pitchFamily="34" charset="77"/>
      <p:regular r:id="rId14"/>
      <p:bold r:id="rId15"/>
      <p:italic r:id="rId16"/>
      <p:boldItalic r:id="rId17"/>
    </p:embeddedFont>
    <p:embeddedFont>
      <p:font typeface="Acumin Pro ExtraCondensed" panose="020B0508020202020204" pitchFamily="34" charset="77"/>
      <p:regular r:id="rId18"/>
      <p:bold r:id="rId19"/>
      <p:italic r:id="rId20"/>
      <p:boldItalic r:id="rId21"/>
    </p:embeddedFont>
    <p:embeddedFont>
      <p:font typeface="Acumin Pro ExtraCondensed Smbd" panose="020B0508020202020204" pitchFamily="34" charset="77"/>
      <p:bold r:id="rId22"/>
      <p:italic r:id="rId23"/>
      <p:boldItalic r:id="rId24"/>
    </p:embeddedFont>
    <p:embeddedFont>
      <p:font typeface="Acumin Pro Semibold" panose="020B0504020202020204" pitchFamily="34" charset="77"/>
      <p:regular r:id="rId25"/>
      <p:bold r:id="rId26"/>
      <p:italic r:id="rId27"/>
      <p:boldItalic r:id="rId28"/>
    </p:embeddedFont>
    <p:embeddedFont>
      <p:font typeface="Acumin Pro SemiCondensed" panose="020B0706020202020204" pitchFamily="34" charset="77"/>
      <p:regular r:id="rId29"/>
      <p:bold r:id="rId30"/>
    </p:embeddedFont>
    <p:embeddedFont>
      <p:font typeface="AcuminPro-Medium" panose="020B0504020202020204" pitchFamily="34" charset="77"/>
      <p:regular r:id="rId31"/>
    </p:embeddedFont>
    <p:embeddedFont>
      <p:font typeface="Calibri" panose="020F0502020204030204" pitchFamily="34" charset="0"/>
      <p:regular r:id="rId32"/>
      <p:bold r:id="rId33"/>
      <p:italic r:id="rId34"/>
      <p:boldItalic r:id="rId35"/>
    </p:embeddedFont>
    <p:embeddedFont>
      <p:font typeface="Franklin Gothic Medium" panose="020B0603020102020204" pitchFamily="34" charset="0"/>
      <p:regular r:id="rId36"/>
      <p:italic r:id="rId37"/>
    </p:embeddedFont>
    <p:embeddedFont>
      <p:font typeface="United Sans Cd Md" pitchFamily="2" charset="77"/>
      <p:regular r:id="rId38"/>
    </p:embeddedFont>
    <p:embeddedFont>
      <p:font typeface="United Sans Rg Md" pitchFamily="2" charset="77"/>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E81AE4-058C-1F62-36A8-A560465045D5}" name="Melissa Carman Donnelly" initials="MCD" userId="S::MDonnelly@kaplaninc.com::7805fe3f-e731-46b7-80e2-3ba09fe2c1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99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5" autoAdjust="0"/>
    <p:restoredTop sz="94595" autoAdjust="0"/>
  </p:normalViewPr>
  <p:slideViewPr>
    <p:cSldViewPr snapToGrid="0">
      <p:cViewPr>
        <p:scale>
          <a:sx n="185" d="100"/>
          <a:sy n="185" d="100"/>
        </p:scale>
        <p:origin x="-424" y="-22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48F611BE-71E4-41DB-B6ED-68AD333ADF8B}" authorId="{10E81AE4-058C-1F62-36A8-A560465045D5}" status="resolved" created="2023-07-18T11:39:27.127" complete="100000">
    <ac:deMkLst xmlns:ac="http://schemas.microsoft.com/office/drawing/2013/main/command">
      <pc:docMk xmlns:pc="http://schemas.microsoft.com/office/powerpoint/2013/main/command"/>
      <pc:sldMk xmlns:pc="http://schemas.microsoft.com/office/powerpoint/2013/main/command" cId="0" sldId="257"/>
      <ac:picMk id="3" creationId="{094D851C-FC43-29B3-1840-B0094C0A1C3C}"/>
    </ac:deMkLst>
    <p188:txBody>
      <a:bodyPr/>
      <a:lstStyle/>
      <a:p>
        <a:r>
          <a:rPr lang="en-US"/>
          <a:t>Universal change to all pages: Update logo and change school name to:
The Mitchell E. Daniels, Jr. School of Business</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DE155E54-5E1F-40AE-913F-20854824C59F}" authorId="{10E81AE4-058C-1F62-36A8-A560465045D5}" created="2023-07-18T11:46:25.174">
    <ac:deMkLst xmlns:ac="http://schemas.microsoft.com/office/drawing/2013/main/command">
      <pc:docMk xmlns:pc="http://schemas.microsoft.com/office/powerpoint/2013/main/command"/>
      <pc:sldMk xmlns:pc="http://schemas.microsoft.com/office/powerpoint/2013/main/command" cId="0" sldId="259"/>
      <ac:spMk id="8" creationId="{E03645EB-5848-33DC-04E8-06373CDA1ADE}"/>
    </ac:deMkLst>
    <p188:txBody>
      <a:bodyPr/>
      <a:lstStyle/>
      <a:p>
        <a:r>
          <a:rPr lang="en-US"/>
          <a:t>Add these disclaimers to this page please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2EAA16-CE28-151B-FF17-E946E53A8D5E}"/>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21746B05-D3D0-474D-3264-70FAA7D791DE}"/>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F49BC665-3E35-45F6-A9D1-08AFD5B0B9C2}" type="datetime1">
              <a:rPr lang="en-US"/>
              <a:pPr lvl="0"/>
              <a:t>7/26/23</a:t>
            </a:fld>
            <a:endParaRPr lang="en-US"/>
          </a:p>
        </p:txBody>
      </p:sp>
      <p:sp>
        <p:nvSpPr>
          <p:cNvPr id="4" name="Slide Image Placeholder 3">
            <a:extLst>
              <a:ext uri="{FF2B5EF4-FFF2-40B4-BE49-F238E27FC236}">
                <a16:creationId xmlns:a16="http://schemas.microsoft.com/office/drawing/2014/main" id="{905CCA8C-4269-43E2-B77F-3317AC8C56F2}"/>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8A005907-512C-AD46-5C24-CA01EC3B39CE}"/>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95F8FC3-3B1A-D526-E44E-3FE4CE924DDB}"/>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07B40233-55D9-BFB5-455D-F9B2AEADEC12}"/>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F7EF34DD-BECE-42FD-94CA-50C843FC7B4F}" type="slidenum">
              <a:t>‹#›</a:t>
            </a:fld>
            <a:endParaRPr lang="en-US"/>
          </a:p>
        </p:txBody>
      </p:sp>
    </p:spTree>
    <p:extLst>
      <p:ext uri="{BB962C8B-B14F-4D97-AF65-F5344CB8AC3E}">
        <p14:creationId xmlns:p14="http://schemas.microsoft.com/office/powerpoint/2010/main" val="18615508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0581A-A7AE-3D5D-6254-70DE5EBC076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85C7BBC-35A7-9B6D-3DDA-E8117F50A88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19E6183E-6B08-62EF-105C-E6CF7D91FBD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8246A8-23EE-492E-A60C-8973839AC9AB}" type="slidenum">
              <a:t>11</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source Page PPT Accessibility">
    <p:bg>
      <p:bgPr>
        <a:solidFill>
          <a:srgbClr val="FFFFFF"/>
        </a:solidFill>
        <a:effectLst/>
      </p:bgPr>
    </p:bg>
    <p:spTree>
      <p:nvGrpSpPr>
        <p:cNvPr id="1" name=""/>
        <p:cNvGrpSpPr/>
        <p:nvPr/>
      </p:nvGrpSpPr>
      <p:grpSpPr>
        <a:xfrm>
          <a:off x="0" y="0"/>
          <a:ext cx="0" cy="0"/>
          <a:chOff x="0" y="0"/>
          <a:chExt cx="0" cy="0"/>
        </a:xfrm>
      </p:grpSpPr>
      <p:sp>
        <p:nvSpPr>
          <p:cNvPr id="2" name="PPT Accessibility">
            <a:extLst>
              <a:ext uri="{FF2B5EF4-FFF2-40B4-BE49-F238E27FC236}">
                <a16:creationId xmlns:a16="http://schemas.microsoft.com/office/drawing/2014/main" id="{5CD100D3-7BE1-23B3-92D1-25B08662BDB1}"/>
              </a:ext>
            </a:extLst>
          </p:cNvPr>
          <p:cNvSpPr txBox="1">
            <a:spLocks noGrp="1"/>
          </p:cNvSpPr>
          <p:nvPr>
            <p:ph type="subTitle" idx="4294967295"/>
          </p:nvPr>
        </p:nvSpPr>
        <p:spPr>
          <a:xfrm>
            <a:off x="2667003" y="1597310"/>
            <a:ext cx="6581494" cy="1661995"/>
          </a:xfrm>
        </p:spPr>
        <p:txBody>
          <a:bodyPr lIns="0" tIns="0" rIns="0" bIns="0">
            <a:spAutoFit/>
          </a:bodyPr>
          <a:lstStyle>
            <a:lvl1pPr marL="0" indent="0">
              <a:buNone/>
              <a:defRPr>
                <a:solidFill>
                  <a:srgbClr val="000000"/>
                </a:solidFill>
                <a:latin typeface="Acumin Pro" pitchFamily="34"/>
              </a:defRPr>
            </a:lvl1pPr>
          </a:lstStyle>
          <a:p>
            <a:pPr lvl="0"/>
            <a:r>
              <a:rPr lang="en-US"/>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3" name="PPT Accessibility URL" descr="PPT Accessibility URL">
            <a:extLst>
              <a:ext uri="{FF2B5EF4-FFF2-40B4-BE49-F238E27FC236}">
                <a16:creationId xmlns:a16="http://schemas.microsoft.com/office/drawing/2014/main" id="{18AA07C9-A1AC-2A54-9C50-8B9FA4EBA00E}"/>
              </a:ext>
            </a:extLst>
          </p:cNvPr>
          <p:cNvSpPr txBox="1">
            <a:spLocks noGrp="1"/>
          </p:cNvSpPr>
          <p:nvPr>
            <p:ph type="body" idx="4294967295"/>
          </p:nvPr>
        </p:nvSpPr>
        <p:spPr>
          <a:xfrm>
            <a:off x="2667003" y="3813011"/>
            <a:ext cx="6725192" cy="602242"/>
          </a:xfrm>
        </p:spPr>
        <p:txBody>
          <a:bodyPr lIns="0" tIns="0" rIns="0" bIns="0"/>
          <a:lstStyle>
            <a:lvl1pPr marL="0" indent="0" defTabSz="457200">
              <a:spcBef>
                <a:spcPts val="0"/>
              </a:spcBef>
              <a:buNone/>
              <a:defRPr>
                <a:solidFill>
                  <a:srgbClr val="8E6F3E"/>
                </a:solidFill>
                <a:latin typeface="Acumin Pro" pitchFamily="34"/>
              </a:defRPr>
            </a:lvl1pPr>
          </a:lstStyle>
          <a:p>
            <a:pPr lvl="0"/>
            <a:r>
              <a:rPr lang="en-US"/>
              <a:t>https://support.office.com/en-us/article/Make-your-PowerPoint-presentations-accessible-6f7772b2-2f33-4bd2-8ca7-dae3b2b3ef25</a:t>
            </a:r>
          </a:p>
        </p:txBody>
      </p:sp>
      <p:pic>
        <p:nvPicPr>
          <p:cNvPr id="4" name="Purdue Logo" descr="Purdue Logo">
            <a:extLst>
              <a:ext uri="{FF2B5EF4-FFF2-40B4-BE49-F238E27FC236}">
                <a16:creationId xmlns:a16="http://schemas.microsoft.com/office/drawing/2014/main" id="{C9CC83D3-98C3-17EA-4020-334E12C8AE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8640" y="5984089"/>
            <a:ext cx="2463667" cy="440987"/>
          </a:xfrm>
          <a:prstGeom prst="rect">
            <a:avLst/>
          </a:prstGeom>
          <a:noFill/>
          <a:ln cap="flat">
            <a:noFill/>
          </a:ln>
        </p:spPr>
      </p:pic>
      <p:sp>
        <p:nvSpPr>
          <p:cNvPr id="5" name="Date">
            <a:extLst>
              <a:ext uri="{FF2B5EF4-FFF2-40B4-BE49-F238E27FC236}">
                <a16:creationId xmlns:a16="http://schemas.microsoft.com/office/drawing/2014/main" id="{81B09206-D3EF-3C37-D115-A6555900FFC7}"/>
              </a:ext>
            </a:extLst>
          </p:cNvPr>
          <p:cNvSpPr txBox="1">
            <a:spLocks noGrp="1"/>
          </p:cNvSpPr>
          <p:nvPr>
            <p:ph type="dt" sz="half" idx="7"/>
          </p:nvPr>
        </p:nvSpPr>
        <p:spPr>
          <a:xfrm>
            <a:off x="8926244" y="6220736"/>
            <a:ext cx="1021887" cy="323971"/>
          </a:xfrm>
        </p:spPr>
        <p:txBody>
          <a:bodyPr/>
          <a:lstStyle>
            <a:lvl1pPr>
              <a:defRPr/>
            </a:lvl1pPr>
          </a:lstStyle>
          <a:p>
            <a:pPr lvl="0"/>
            <a:fld id="{756D08DA-6A7F-451C-9E97-57A4B19F1CEA}" type="datetime1">
              <a:rPr lang="en-US"/>
              <a:pPr lvl="0"/>
              <a:t>7/26/23</a:t>
            </a:fld>
            <a:endParaRPr lang="en-US"/>
          </a:p>
        </p:txBody>
      </p:sp>
      <p:sp>
        <p:nvSpPr>
          <p:cNvPr id="6" name="Slide Number">
            <a:extLst>
              <a:ext uri="{FF2B5EF4-FFF2-40B4-BE49-F238E27FC236}">
                <a16:creationId xmlns:a16="http://schemas.microsoft.com/office/drawing/2014/main" id="{CB1F9FD2-D8E0-110E-A563-4D1040EE68F2}"/>
              </a:ext>
            </a:extLst>
          </p:cNvPr>
          <p:cNvSpPr txBox="1">
            <a:spLocks noGrp="1"/>
          </p:cNvSpPr>
          <p:nvPr>
            <p:ph type="sldNum" sz="quarter" idx="8"/>
          </p:nvPr>
        </p:nvSpPr>
        <p:spPr/>
        <p:txBody>
          <a:bodyPr/>
          <a:lstStyle>
            <a:lvl1pPr>
              <a:defRPr/>
            </a:lvl1pPr>
          </a:lstStyle>
          <a:p>
            <a:pPr lvl="0"/>
            <a:fld id="{526A22E8-7F05-433E-ACA7-B55C135FAEB8}" type="slidenum">
              <a:t>‹#›</a:t>
            </a:fld>
            <a:endParaRPr lang="en-US"/>
          </a:p>
        </p:txBody>
      </p:sp>
      <p:cxnSp>
        <p:nvCxnSpPr>
          <p:cNvPr id="7" name="Line 1">
            <a:extLst>
              <a:ext uri="{FF2B5EF4-FFF2-40B4-BE49-F238E27FC236}">
                <a16:creationId xmlns:a16="http://schemas.microsoft.com/office/drawing/2014/main" id="{FF540E3C-F6C8-2A32-08F0-ED0C88A6BE6B}"/>
              </a:ext>
            </a:extLst>
          </p:cNvPr>
          <p:cNvCxnSpPr/>
          <p:nvPr/>
        </p:nvCxnSpPr>
        <p:spPr>
          <a:xfrm>
            <a:off x="1281650" y="5788"/>
            <a:ext cx="0" cy="6464460"/>
          </a:xfrm>
          <a:prstGeom prst="straightConnector1">
            <a:avLst/>
          </a:prstGeom>
          <a:noFill/>
          <a:ln w="12701" cap="flat">
            <a:solidFill>
              <a:srgbClr val="8E6F3E"/>
            </a:solidFill>
            <a:prstDash val="solid"/>
            <a:miter/>
          </a:ln>
        </p:spPr>
      </p:cxnSp>
      <p:cxnSp>
        <p:nvCxnSpPr>
          <p:cNvPr id="8" name="Line 2">
            <a:extLst>
              <a:ext uri="{FF2B5EF4-FFF2-40B4-BE49-F238E27FC236}">
                <a16:creationId xmlns:a16="http://schemas.microsoft.com/office/drawing/2014/main" id="{08271990-3E2A-C862-2BA0-FC21DA78363A}"/>
              </a:ext>
            </a:extLst>
          </p:cNvPr>
          <p:cNvCxnSpPr/>
          <p:nvPr/>
        </p:nvCxnSpPr>
        <p:spPr>
          <a:xfrm>
            <a:off x="8724903" y="5735253"/>
            <a:ext cx="0" cy="1122747"/>
          </a:xfrm>
          <a:prstGeom prst="straightConnector1">
            <a:avLst/>
          </a:prstGeom>
          <a:noFill/>
          <a:ln w="12701" cap="flat">
            <a:solidFill>
              <a:srgbClr val="8E6F3E"/>
            </a:solidFill>
            <a:prstDash val="solid"/>
            <a:miter/>
          </a:ln>
        </p:spPr>
      </p:cxnSp>
      <p:cxnSp>
        <p:nvCxnSpPr>
          <p:cNvPr id="9" name="Line 3">
            <a:extLst>
              <a:ext uri="{FF2B5EF4-FFF2-40B4-BE49-F238E27FC236}">
                <a16:creationId xmlns:a16="http://schemas.microsoft.com/office/drawing/2014/main" id="{DE01421C-FD15-4563-32AE-61F93DB626B2}"/>
              </a:ext>
            </a:extLst>
          </p:cNvPr>
          <p:cNvCxnSpPr/>
          <p:nvPr/>
        </p:nvCxnSpPr>
        <p:spPr>
          <a:xfrm>
            <a:off x="10880902" y="1597310"/>
            <a:ext cx="0" cy="5260690"/>
          </a:xfrm>
          <a:prstGeom prst="straightConnector1">
            <a:avLst/>
          </a:prstGeom>
          <a:noFill/>
          <a:ln w="12701" cap="flat">
            <a:solidFill>
              <a:srgbClr val="8E6F3E"/>
            </a:solidFill>
            <a:prstDash val="solid"/>
            <a:miter/>
          </a:ln>
        </p:spPr>
      </p:cxnSp>
    </p:spTree>
    <p:extLst>
      <p:ext uri="{BB962C8B-B14F-4D97-AF65-F5344CB8AC3E}">
        <p14:creationId xmlns:p14="http://schemas.microsoft.com/office/powerpoint/2010/main" val="87109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FFFFF"/>
        </a:solidFill>
        <a:effectLst/>
      </p:bgPr>
    </p:bg>
    <p:spTree>
      <p:nvGrpSpPr>
        <p:cNvPr id="1" name=""/>
        <p:cNvGrpSpPr/>
        <p:nvPr/>
      </p:nvGrpSpPr>
      <p:grpSpPr>
        <a:xfrm>
          <a:off x="0" y="0"/>
          <a:ext cx="0" cy="0"/>
          <a:chOff x="0" y="0"/>
          <a:chExt cx="0" cy="0"/>
        </a:xfrm>
      </p:grpSpPr>
      <p:sp>
        <p:nvSpPr>
          <p:cNvPr id="2" name="Black Background">
            <a:extLst>
              <a:ext uri="{FF2B5EF4-FFF2-40B4-BE49-F238E27FC236}">
                <a16:creationId xmlns:a16="http://schemas.microsoft.com/office/drawing/2014/main" id="{01004769-13A2-E2F7-5B55-96BECB00B24F}"/>
              </a:ext>
            </a:extLst>
          </p:cNvPr>
          <p:cNvSpPr/>
          <p:nvPr/>
        </p:nvSpPr>
        <p:spPr>
          <a:xfrm>
            <a:off x="0" y="0"/>
            <a:ext cx="12191996" cy="6858000"/>
          </a:xfrm>
          <a:prstGeom prst="rect">
            <a:avLst/>
          </a:pr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cumin Pro"/>
            </a:endParaRPr>
          </a:p>
        </p:txBody>
      </p:sp>
      <p:sp>
        <p:nvSpPr>
          <p:cNvPr id="3" name="Title">
            <a:extLst>
              <a:ext uri="{FF2B5EF4-FFF2-40B4-BE49-F238E27FC236}">
                <a16:creationId xmlns:a16="http://schemas.microsoft.com/office/drawing/2014/main" id="{BC487824-A916-17D2-3941-853215008F2A}"/>
              </a:ext>
            </a:extLst>
          </p:cNvPr>
          <p:cNvSpPr txBox="1">
            <a:spLocks noGrp="1"/>
          </p:cNvSpPr>
          <p:nvPr>
            <p:ph type="title" hasCustomPrompt="1"/>
          </p:nvPr>
        </p:nvSpPr>
        <p:spPr>
          <a:xfrm>
            <a:off x="2647197" y="1501746"/>
            <a:ext cx="6801599" cy="1685074"/>
          </a:xfrm>
          <a:noFill/>
          <a:ln>
            <a:noFill/>
          </a:ln>
        </p:spPr>
        <p:txBody>
          <a:bodyPr lIns="0" tIns="0" rIns="0" bIns="0" anchor="t" anchorCtr="0">
            <a:spAutoFit/>
          </a:bodyPr>
          <a:lstStyle>
            <a:lvl1pPr algn="l">
              <a:defRPr sz="6000" b="0" i="1" spc="0">
                <a:solidFill>
                  <a:srgbClr val="C9B991"/>
                </a:solidFill>
                <a:latin typeface="Acumin Pro ExtraCondensed" panose="020B0508020202020204" pitchFamily="34" charset="77"/>
              </a:defRPr>
            </a:lvl1pPr>
          </a:lstStyle>
          <a:p>
            <a:pPr lvl="0"/>
            <a:r>
              <a:rPr lang="en-US" dirty="0"/>
              <a:t>Title Slide </a:t>
            </a:r>
            <a:r>
              <a:rPr lang="en-US" dirty="0" err="1"/>
              <a:t>Acumin</a:t>
            </a:r>
            <a:r>
              <a:rPr lang="en-US" dirty="0"/>
              <a:t> Pro Extra Cond Italic 60</a:t>
            </a:r>
          </a:p>
        </p:txBody>
      </p:sp>
      <p:sp>
        <p:nvSpPr>
          <p:cNvPr id="4" name="Subtitle">
            <a:extLst>
              <a:ext uri="{FF2B5EF4-FFF2-40B4-BE49-F238E27FC236}">
                <a16:creationId xmlns:a16="http://schemas.microsoft.com/office/drawing/2014/main" id="{3AC3087F-DC06-5AB2-0494-FA4D6E805498}"/>
              </a:ext>
            </a:extLst>
          </p:cNvPr>
          <p:cNvSpPr txBox="1">
            <a:spLocks noGrp="1"/>
          </p:cNvSpPr>
          <p:nvPr>
            <p:ph type="subTitle" idx="4294967295"/>
          </p:nvPr>
        </p:nvSpPr>
        <p:spPr>
          <a:xfrm>
            <a:off x="2647197" y="3937836"/>
            <a:ext cx="6801599" cy="336014"/>
          </a:xfrm>
        </p:spPr>
        <p:txBody>
          <a:bodyPr lIns="0" tIns="0" rIns="0" bIns="0">
            <a:spAutoFit/>
          </a:bodyPr>
          <a:lstStyle>
            <a:lvl1pPr marL="0" indent="0">
              <a:buNone/>
              <a:defRPr sz="2200" b="1">
                <a:solidFill>
                  <a:srgbClr val="FFFFFF"/>
                </a:solidFill>
                <a:latin typeface="Acumin Pro SemiCondensed" pitchFamily="34"/>
              </a:defRPr>
            </a:lvl1pPr>
          </a:lstStyle>
          <a:p>
            <a:pPr lvl="0"/>
            <a:r>
              <a:rPr lang="en-US" dirty="0"/>
              <a:t>Subtitle </a:t>
            </a:r>
            <a:r>
              <a:rPr lang="en-US" dirty="0" err="1"/>
              <a:t>Acumin</a:t>
            </a:r>
            <a:r>
              <a:rPr lang="en-US" dirty="0"/>
              <a:t> Pro Semi Cond Bold 22 </a:t>
            </a:r>
            <a:r>
              <a:rPr lang="en-US" dirty="0" err="1"/>
              <a:t>pt</a:t>
            </a:r>
            <a:endParaRPr lang="en-US" dirty="0"/>
          </a:p>
        </p:txBody>
      </p:sp>
      <p:sp>
        <p:nvSpPr>
          <p:cNvPr id="5" name="Date">
            <a:extLst>
              <a:ext uri="{FF2B5EF4-FFF2-40B4-BE49-F238E27FC236}">
                <a16:creationId xmlns:a16="http://schemas.microsoft.com/office/drawing/2014/main" id="{686D416D-F84E-1CEB-CC83-27AAB75CEA76}"/>
              </a:ext>
            </a:extLst>
          </p:cNvPr>
          <p:cNvSpPr txBox="1">
            <a:spLocks noGrp="1"/>
          </p:cNvSpPr>
          <p:nvPr>
            <p:ph type="dt" sz="half" idx="7"/>
          </p:nvPr>
        </p:nvSpPr>
        <p:spPr>
          <a:xfrm>
            <a:off x="8926244" y="6220736"/>
            <a:ext cx="1021887" cy="323971"/>
          </a:xfrm>
        </p:spPr>
        <p:txBody>
          <a:bodyPr/>
          <a:lstStyle>
            <a:lvl1pPr>
              <a:defRPr>
                <a:solidFill>
                  <a:srgbClr val="FFFFFF"/>
                </a:solidFill>
              </a:defRPr>
            </a:lvl1pPr>
          </a:lstStyle>
          <a:p>
            <a:pPr lvl="0"/>
            <a:fld id="{CE2A9AE5-1EA2-4ABF-B7F1-56DA9520DAA3}" type="datetime1">
              <a:rPr lang="en-US"/>
              <a:pPr lvl="0"/>
              <a:t>7/26/23</a:t>
            </a:fld>
            <a:endParaRPr lang="en-US"/>
          </a:p>
        </p:txBody>
      </p:sp>
      <p:sp>
        <p:nvSpPr>
          <p:cNvPr id="6" name="Slide Number">
            <a:extLst>
              <a:ext uri="{FF2B5EF4-FFF2-40B4-BE49-F238E27FC236}">
                <a16:creationId xmlns:a16="http://schemas.microsoft.com/office/drawing/2014/main" id="{7CA5A69F-1B26-3935-ACEB-34D5C581084E}"/>
              </a:ext>
            </a:extLst>
          </p:cNvPr>
          <p:cNvSpPr txBox="1">
            <a:spLocks noGrp="1"/>
          </p:cNvSpPr>
          <p:nvPr>
            <p:ph type="sldNum" sz="quarter" idx="8"/>
          </p:nvPr>
        </p:nvSpPr>
        <p:spPr/>
        <p:txBody>
          <a:bodyPr/>
          <a:lstStyle>
            <a:lvl1pPr>
              <a:defRPr>
                <a:solidFill>
                  <a:srgbClr val="FFFFFF"/>
                </a:solidFill>
              </a:defRPr>
            </a:lvl1pPr>
          </a:lstStyle>
          <a:p>
            <a:pPr lvl="0"/>
            <a:fld id="{D6F0E159-6759-4476-90C9-68154E25193B}" type="slidenum">
              <a:t>‹#›</a:t>
            </a:fld>
            <a:endParaRPr lang="en-US"/>
          </a:p>
        </p:txBody>
      </p:sp>
      <p:cxnSp>
        <p:nvCxnSpPr>
          <p:cNvPr id="7" name="Line 1">
            <a:extLst>
              <a:ext uri="{FF2B5EF4-FFF2-40B4-BE49-F238E27FC236}">
                <a16:creationId xmlns:a16="http://schemas.microsoft.com/office/drawing/2014/main" id="{386CB5AC-9122-540B-3F1B-D28EA348D434}"/>
              </a:ext>
            </a:extLst>
          </p:cNvPr>
          <p:cNvCxnSpPr/>
          <p:nvPr/>
        </p:nvCxnSpPr>
        <p:spPr>
          <a:xfrm>
            <a:off x="1281650" y="5788"/>
            <a:ext cx="0" cy="6464460"/>
          </a:xfrm>
          <a:prstGeom prst="straightConnector1">
            <a:avLst/>
          </a:prstGeom>
          <a:noFill/>
          <a:ln w="12701" cap="flat">
            <a:solidFill>
              <a:srgbClr val="8E6F3E"/>
            </a:solidFill>
            <a:prstDash val="solid"/>
            <a:miter/>
          </a:ln>
        </p:spPr>
      </p:cxnSp>
      <p:cxnSp>
        <p:nvCxnSpPr>
          <p:cNvPr id="8" name="Line 2">
            <a:extLst>
              <a:ext uri="{FF2B5EF4-FFF2-40B4-BE49-F238E27FC236}">
                <a16:creationId xmlns:a16="http://schemas.microsoft.com/office/drawing/2014/main" id="{C0370BF6-FB36-D77D-DE27-455DA696CD31}"/>
              </a:ext>
            </a:extLst>
          </p:cNvPr>
          <p:cNvCxnSpPr/>
          <p:nvPr/>
        </p:nvCxnSpPr>
        <p:spPr>
          <a:xfrm>
            <a:off x="8724903" y="5735253"/>
            <a:ext cx="0" cy="1122747"/>
          </a:xfrm>
          <a:prstGeom prst="straightConnector1">
            <a:avLst/>
          </a:prstGeom>
          <a:noFill/>
          <a:ln w="12701" cap="flat">
            <a:solidFill>
              <a:srgbClr val="8E6F3E"/>
            </a:solidFill>
            <a:prstDash val="solid"/>
            <a:miter/>
          </a:ln>
        </p:spPr>
      </p:cxnSp>
      <p:cxnSp>
        <p:nvCxnSpPr>
          <p:cNvPr id="9" name="Line 3">
            <a:extLst>
              <a:ext uri="{FF2B5EF4-FFF2-40B4-BE49-F238E27FC236}">
                <a16:creationId xmlns:a16="http://schemas.microsoft.com/office/drawing/2014/main" id="{597120D7-4E17-A3F9-D168-AFE8D0D3A83D}"/>
              </a:ext>
            </a:extLst>
          </p:cNvPr>
          <p:cNvCxnSpPr/>
          <p:nvPr/>
        </p:nvCxnSpPr>
        <p:spPr>
          <a:xfrm>
            <a:off x="10880902" y="1597310"/>
            <a:ext cx="0" cy="5260690"/>
          </a:xfrm>
          <a:prstGeom prst="straightConnector1">
            <a:avLst/>
          </a:prstGeom>
          <a:noFill/>
          <a:ln w="12701" cap="flat">
            <a:solidFill>
              <a:srgbClr val="8E6F3E"/>
            </a:solidFill>
            <a:prstDash val="solid"/>
            <a:miter/>
          </a:ln>
        </p:spPr>
      </p:cxnSp>
    </p:spTree>
    <p:extLst>
      <p:ext uri="{BB962C8B-B14F-4D97-AF65-F5344CB8AC3E}">
        <p14:creationId xmlns:p14="http://schemas.microsoft.com/office/powerpoint/2010/main" val="13011160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Copy">
    <p:bg>
      <p:bgPr>
        <a:solidFill>
          <a:srgbClr val="FFFFFF"/>
        </a:solidFill>
        <a:effectLst/>
      </p:bgPr>
    </p:bg>
    <p:spTree>
      <p:nvGrpSpPr>
        <p:cNvPr id="1" name=""/>
        <p:cNvGrpSpPr/>
        <p:nvPr/>
      </p:nvGrpSpPr>
      <p:grpSpPr>
        <a:xfrm>
          <a:off x="0" y="0"/>
          <a:ext cx="0" cy="0"/>
          <a:chOff x="0" y="0"/>
          <a:chExt cx="0" cy="0"/>
        </a:xfrm>
      </p:grpSpPr>
      <p:sp>
        <p:nvSpPr>
          <p:cNvPr id="2" name="Black Bar">
            <a:extLst>
              <a:ext uri="{FF2B5EF4-FFF2-40B4-BE49-F238E27FC236}">
                <a16:creationId xmlns:a16="http://schemas.microsoft.com/office/drawing/2014/main" id="{4B5BB1C4-E673-7082-04AA-BE655DC5720D}"/>
              </a:ext>
            </a:extLst>
          </p:cNvPr>
          <p:cNvSpPr/>
          <p:nvPr/>
        </p:nvSpPr>
        <p:spPr>
          <a:xfrm>
            <a:off x="1773862" y="0"/>
            <a:ext cx="9884737" cy="908136"/>
          </a:xfrm>
          <a:prstGeom prst="rect">
            <a:avLst/>
          </a:pr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cumin Pro"/>
            </a:endParaRPr>
          </a:p>
        </p:txBody>
      </p:sp>
      <p:sp>
        <p:nvSpPr>
          <p:cNvPr id="3" name="Title">
            <a:extLst>
              <a:ext uri="{FF2B5EF4-FFF2-40B4-BE49-F238E27FC236}">
                <a16:creationId xmlns:a16="http://schemas.microsoft.com/office/drawing/2014/main" id="{49CF4393-8E90-21EF-496F-98CB2C3E0EDA}"/>
              </a:ext>
            </a:extLst>
          </p:cNvPr>
          <p:cNvSpPr txBox="1">
            <a:spLocks noGrp="1"/>
          </p:cNvSpPr>
          <p:nvPr>
            <p:ph type="title" hasCustomPrompt="1"/>
          </p:nvPr>
        </p:nvSpPr>
        <p:spPr>
          <a:xfrm>
            <a:off x="2107518" y="437028"/>
            <a:ext cx="7988975" cy="512448"/>
          </a:xfrm>
          <a:noFill/>
          <a:ln>
            <a:noFill/>
          </a:ln>
        </p:spPr>
        <p:txBody>
          <a:bodyPr lIns="0" tIns="0" rIns="0" bIns="0" anchor="t" anchorCtr="0">
            <a:spAutoFit/>
          </a:bodyPr>
          <a:lstStyle>
            <a:lvl1pPr algn="l">
              <a:defRPr sz="3600" b="0" i="1" cap="none" spc="0">
                <a:solidFill>
                  <a:srgbClr val="C9B991"/>
                </a:solidFill>
                <a:latin typeface="Acumin Pro ExtraCondensed" panose="020B0508020202020204" pitchFamily="34" charset="77"/>
              </a:defRPr>
            </a:lvl1pPr>
          </a:lstStyle>
          <a:p>
            <a:pPr lvl="0"/>
            <a:r>
              <a:rPr lang="en-US" dirty="0"/>
              <a:t>Title </a:t>
            </a:r>
            <a:r>
              <a:rPr lang="en-US" dirty="0" err="1"/>
              <a:t>Acumin</a:t>
            </a:r>
            <a:r>
              <a:rPr lang="en-US" dirty="0"/>
              <a:t> Pro Extra Cond Italic 36 </a:t>
            </a:r>
            <a:r>
              <a:rPr lang="en-US" dirty="0" err="1"/>
              <a:t>pt</a:t>
            </a:r>
            <a:endParaRPr lang="en-US" dirty="0"/>
          </a:p>
        </p:txBody>
      </p:sp>
      <p:sp>
        <p:nvSpPr>
          <p:cNvPr id="4" name="Subhead">
            <a:extLst>
              <a:ext uri="{FF2B5EF4-FFF2-40B4-BE49-F238E27FC236}">
                <a16:creationId xmlns:a16="http://schemas.microsoft.com/office/drawing/2014/main" id="{74B0F3B8-7D15-A8D3-6F15-F22D9C23FE67}"/>
              </a:ext>
            </a:extLst>
          </p:cNvPr>
          <p:cNvSpPr txBox="1">
            <a:spLocks noGrp="1"/>
          </p:cNvSpPr>
          <p:nvPr>
            <p:ph type="subTitle" idx="4294967295"/>
          </p:nvPr>
        </p:nvSpPr>
        <p:spPr>
          <a:xfrm>
            <a:off x="2107518" y="1345164"/>
            <a:ext cx="7988984" cy="341601"/>
          </a:xfrm>
        </p:spPr>
        <p:txBody>
          <a:bodyPr lIns="0" tIns="0" rIns="0" bIns="0">
            <a:spAutoFit/>
          </a:bodyPr>
          <a:lstStyle>
            <a:lvl1pPr marL="0" indent="0">
              <a:buNone/>
              <a:defRPr sz="2200" b="1">
                <a:solidFill>
                  <a:srgbClr val="555960"/>
                </a:solidFill>
                <a:latin typeface="Acumin Pro SemiCondensed" pitchFamily="34"/>
              </a:defRPr>
            </a:lvl1pPr>
          </a:lstStyle>
          <a:p>
            <a:pPr lvl="0"/>
            <a:r>
              <a:rPr lang="en-US"/>
              <a:t>Subhead Acumin Pro Semi Cond Bold 22 pt</a:t>
            </a:r>
          </a:p>
        </p:txBody>
      </p:sp>
      <p:sp>
        <p:nvSpPr>
          <p:cNvPr id="5" name="Body Text">
            <a:extLst>
              <a:ext uri="{FF2B5EF4-FFF2-40B4-BE49-F238E27FC236}">
                <a16:creationId xmlns:a16="http://schemas.microsoft.com/office/drawing/2014/main" id="{22379C13-3BAF-3494-ED3B-B455A182626B}"/>
              </a:ext>
            </a:extLst>
          </p:cNvPr>
          <p:cNvSpPr txBox="1">
            <a:spLocks noGrp="1"/>
          </p:cNvSpPr>
          <p:nvPr>
            <p:ph type="body" idx="4294967295"/>
          </p:nvPr>
        </p:nvSpPr>
        <p:spPr>
          <a:xfrm>
            <a:off x="2666052" y="1917387"/>
            <a:ext cx="7366004" cy="3411534"/>
          </a:xfrm>
        </p:spPr>
        <p:txBody>
          <a:bodyPr lIns="0" tIns="0" rIns="0" bIns="0"/>
          <a:lstStyle>
            <a:lvl1pPr marL="274320" indent="-274320" defTabSz="457200">
              <a:spcBef>
                <a:spcPts val="0"/>
              </a:spcBef>
              <a:buFont typeface="Wingdings"/>
              <a:buChar char="§"/>
              <a:defRPr>
                <a:solidFill>
                  <a:srgbClr val="000000"/>
                </a:solidFill>
                <a:latin typeface="Acumin Pro" pitchFamily="34"/>
              </a:defRPr>
            </a:lvl1pPr>
            <a:lvl2pPr marL="274320" lvl="0" indent="-274320" defTabSz="457200">
              <a:spcBef>
                <a:spcPts val="0"/>
              </a:spcBef>
              <a:buFont typeface="Wingdings"/>
              <a:buChar char="§"/>
              <a:defRPr sz="1800">
                <a:solidFill>
                  <a:srgbClr val="000000"/>
                </a:solidFill>
                <a:latin typeface="Acumin Pro" pitchFamily="34"/>
              </a:defRPr>
            </a:lvl2pPr>
            <a:lvl3pPr marL="274320" lvl="0" indent="-274320" defTabSz="457200">
              <a:spcBef>
                <a:spcPts val="0"/>
              </a:spcBef>
              <a:buFont typeface="Wingdings"/>
              <a:buChar char="§"/>
              <a:defRPr sz="1800">
                <a:solidFill>
                  <a:srgbClr val="000000"/>
                </a:solidFill>
                <a:latin typeface="Acumin Pro" pitchFamily="34"/>
              </a:defRPr>
            </a:lvl3pPr>
            <a:lvl4pPr marL="274320" lvl="0" indent="-274320" defTabSz="457200">
              <a:spcBef>
                <a:spcPts val="0"/>
              </a:spcBef>
              <a:buFont typeface="Wingdings"/>
              <a:buChar char="§"/>
              <a:defRPr sz="1800">
                <a:solidFill>
                  <a:srgbClr val="000000"/>
                </a:solidFill>
                <a:latin typeface="Acumin Pro" pitchFamily="34"/>
              </a:defRPr>
            </a:lvl4pPr>
            <a:lvl5pPr marL="274320" lvl="0" indent="-274320" defTabSz="457200">
              <a:spcBef>
                <a:spcPts val="0"/>
              </a:spcBef>
              <a:buFont typeface="Wingdings"/>
              <a:buChar char="§"/>
              <a:defRPr sz="1800">
                <a:solidFill>
                  <a:srgbClr val="000000"/>
                </a:solidFill>
                <a:latin typeface="Acumin Pro" pitchFamily="34"/>
              </a:defRPr>
            </a:lvl5pPr>
            <a:lvl6pPr marL="274320" marR="0" lvl="0" indent="-274320" defTabSz="457200" fontAlgn="auto">
              <a:lnSpc>
                <a:spcPct val="100000"/>
              </a:lnSpc>
              <a:spcBef>
                <a:spcPts val="0"/>
              </a:spcBef>
              <a:spcAft>
                <a:spcPts val="0"/>
              </a:spcAft>
              <a:buSzPct val="100000"/>
              <a:buFont typeface="Wingdings"/>
              <a:buChar char="§"/>
              <a:tabLst/>
              <a:defRPr lang="en-US" b="0" i="0" u="none" strike="noStrike" cap="none" spc="0" baseline="0">
                <a:solidFill>
                  <a:srgbClr val="000000"/>
                </a:solidFill>
                <a:uFillTx/>
                <a:latin typeface="Acumin Pro" pitchFamily="34"/>
              </a:defRPr>
            </a:lvl6pPr>
            <a:lvl7pPr marL="274320" marR="0" lvl="0" indent="-274320" defTabSz="457200" fontAlgn="auto">
              <a:lnSpc>
                <a:spcPct val="100000"/>
              </a:lnSpc>
              <a:spcBef>
                <a:spcPts val="0"/>
              </a:spcBef>
              <a:spcAft>
                <a:spcPts val="0"/>
              </a:spcAft>
              <a:buSzPct val="100000"/>
              <a:buFont typeface="Wingdings"/>
              <a:buChar char="§"/>
              <a:tabLst/>
              <a:defRPr lang="en-US" b="0" i="0" u="none" strike="noStrike" cap="none" spc="0" baseline="0">
                <a:solidFill>
                  <a:srgbClr val="000000"/>
                </a:solidFill>
                <a:uFillTx/>
                <a:latin typeface="Acumin Pro" pitchFamily="34"/>
              </a:defRPr>
            </a:lvl7pPr>
            <a:lvl8pPr marL="274320" marR="0" lvl="0" indent="-274320" defTabSz="457200" fontAlgn="auto">
              <a:lnSpc>
                <a:spcPct val="100000"/>
              </a:lnSpc>
              <a:spcBef>
                <a:spcPts val="0"/>
              </a:spcBef>
              <a:spcAft>
                <a:spcPts val="0"/>
              </a:spcAft>
              <a:buSzPct val="100000"/>
              <a:buFont typeface="Wingdings"/>
              <a:buChar char="§"/>
              <a:tabLst/>
              <a:defRPr lang="en-US" b="0" i="0" u="none" strike="noStrike" cap="none" spc="0" baseline="0">
                <a:solidFill>
                  <a:srgbClr val="000000"/>
                </a:solidFill>
                <a:uFillTx/>
                <a:latin typeface="Acumin Pro" pitchFamily="34"/>
              </a:defRPr>
            </a:lvl8pPr>
          </a:lstStyle>
          <a:p>
            <a:pPr lvl="0"/>
            <a:r>
              <a:rPr lang="en-US"/>
              <a:t>Bulleted copy. Acumin Pro Reg 18 pt. Keep it short with bite-size chunks of information.</a:t>
            </a:r>
          </a:p>
          <a:p>
            <a:pPr lvl="0"/>
            <a:endParaRPr lang="en-US"/>
          </a:p>
          <a:p>
            <a:pPr lvl="0"/>
            <a:r>
              <a:rPr lang="en-US"/>
              <a:t>Bulleted copy. Acumin Pro Reg 18 pt. Keep it short with bite-size chunks of information.</a:t>
            </a:r>
          </a:p>
          <a:p>
            <a:pPr lvl="0"/>
            <a:endParaRPr lang="en-US"/>
          </a:p>
          <a:p>
            <a:pPr lvl="0"/>
            <a:r>
              <a:rPr lang="en-US"/>
              <a:t>Bulleted copy. Acumin Pro Reg 18 pt. Keep it short with bite-size chunks of information.</a:t>
            </a:r>
          </a:p>
          <a:p>
            <a:pPr lvl="0"/>
            <a:endParaRPr lang="en-US"/>
          </a:p>
          <a:p>
            <a:pPr lvl="0"/>
            <a:r>
              <a:rPr lang="en-US"/>
              <a:t>Bulleted copy. Acumin Pro Reg 18 pt. Keep it short with bite-size chunks of information.</a:t>
            </a:r>
          </a:p>
          <a:p>
            <a:pPr lvl="0"/>
            <a:endParaRPr lang="en-US"/>
          </a:p>
        </p:txBody>
      </p:sp>
      <p:sp>
        <p:nvSpPr>
          <p:cNvPr id="6" name="Date">
            <a:extLst>
              <a:ext uri="{FF2B5EF4-FFF2-40B4-BE49-F238E27FC236}">
                <a16:creationId xmlns:a16="http://schemas.microsoft.com/office/drawing/2014/main" id="{B5F98E2E-2514-7F9A-25DF-51BE15624FD5}"/>
              </a:ext>
            </a:extLst>
          </p:cNvPr>
          <p:cNvSpPr txBox="1">
            <a:spLocks noGrp="1"/>
          </p:cNvSpPr>
          <p:nvPr>
            <p:ph type="dt" sz="half" idx="7"/>
          </p:nvPr>
        </p:nvSpPr>
        <p:spPr>
          <a:xfrm>
            <a:off x="8926244" y="6220736"/>
            <a:ext cx="1021887" cy="323971"/>
          </a:xfrm>
        </p:spPr>
        <p:txBody>
          <a:bodyPr/>
          <a:lstStyle>
            <a:lvl1pPr>
              <a:defRPr/>
            </a:lvl1pPr>
          </a:lstStyle>
          <a:p>
            <a:pPr lvl="0"/>
            <a:fld id="{A774E755-CBD8-4DE3-82A0-D14CCFE219F4}" type="datetime1">
              <a:rPr lang="en-US"/>
              <a:pPr lvl="0"/>
              <a:t>7/26/23</a:t>
            </a:fld>
            <a:endParaRPr lang="en-US"/>
          </a:p>
        </p:txBody>
      </p:sp>
      <p:sp>
        <p:nvSpPr>
          <p:cNvPr id="7" name="Slide Number">
            <a:extLst>
              <a:ext uri="{FF2B5EF4-FFF2-40B4-BE49-F238E27FC236}">
                <a16:creationId xmlns:a16="http://schemas.microsoft.com/office/drawing/2014/main" id="{8BB7B079-8F04-F82F-4C22-2A1DF103CC5E}"/>
              </a:ext>
            </a:extLst>
          </p:cNvPr>
          <p:cNvSpPr txBox="1">
            <a:spLocks noGrp="1"/>
          </p:cNvSpPr>
          <p:nvPr>
            <p:ph type="sldNum" sz="quarter" idx="8"/>
          </p:nvPr>
        </p:nvSpPr>
        <p:spPr/>
        <p:txBody>
          <a:bodyPr/>
          <a:lstStyle>
            <a:lvl1pPr>
              <a:defRPr/>
            </a:lvl1pPr>
          </a:lstStyle>
          <a:p>
            <a:pPr lvl="0"/>
            <a:fld id="{B0A6C2FF-6770-48C1-AD1B-5CEAE351B7A6}" type="slidenum">
              <a:t>‹#›</a:t>
            </a:fld>
            <a:endParaRPr lang="en-US"/>
          </a:p>
        </p:txBody>
      </p:sp>
      <p:cxnSp>
        <p:nvCxnSpPr>
          <p:cNvPr id="8" name="Line 1">
            <a:extLst>
              <a:ext uri="{FF2B5EF4-FFF2-40B4-BE49-F238E27FC236}">
                <a16:creationId xmlns:a16="http://schemas.microsoft.com/office/drawing/2014/main" id="{AE6095B6-19FF-3620-4ABC-B4FD92FBED1B}"/>
              </a:ext>
            </a:extLst>
          </p:cNvPr>
          <p:cNvCxnSpPr/>
          <p:nvPr/>
        </p:nvCxnSpPr>
        <p:spPr>
          <a:xfrm>
            <a:off x="1281650" y="5788"/>
            <a:ext cx="0" cy="6464460"/>
          </a:xfrm>
          <a:prstGeom prst="straightConnector1">
            <a:avLst/>
          </a:prstGeom>
          <a:noFill/>
          <a:ln w="12701" cap="flat">
            <a:solidFill>
              <a:srgbClr val="8E6F3E"/>
            </a:solidFill>
            <a:prstDash val="solid"/>
            <a:miter/>
          </a:ln>
        </p:spPr>
      </p:cxnSp>
      <p:cxnSp>
        <p:nvCxnSpPr>
          <p:cNvPr id="9" name="Line 2">
            <a:extLst>
              <a:ext uri="{FF2B5EF4-FFF2-40B4-BE49-F238E27FC236}">
                <a16:creationId xmlns:a16="http://schemas.microsoft.com/office/drawing/2014/main" id="{A77B0BA8-2CC1-CDB2-D3F3-18E560B77482}"/>
              </a:ext>
            </a:extLst>
          </p:cNvPr>
          <p:cNvCxnSpPr/>
          <p:nvPr/>
        </p:nvCxnSpPr>
        <p:spPr>
          <a:xfrm>
            <a:off x="8724903" y="5735253"/>
            <a:ext cx="0" cy="1122747"/>
          </a:xfrm>
          <a:prstGeom prst="straightConnector1">
            <a:avLst/>
          </a:prstGeom>
          <a:noFill/>
          <a:ln w="12701" cap="flat">
            <a:solidFill>
              <a:srgbClr val="8E6F3E"/>
            </a:solidFill>
            <a:prstDash val="solid"/>
            <a:miter/>
          </a:ln>
        </p:spPr>
      </p:cxnSp>
      <p:cxnSp>
        <p:nvCxnSpPr>
          <p:cNvPr id="10" name="Line 3">
            <a:extLst>
              <a:ext uri="{FF2B5EF4-FFF2-40B4-BE49-F238E27FC236}">
                <a16:creationId xmlns:a16="http://schemas.microsoft.com/office/drawing/2014/main" id="{CAAD26AF-0311-9613-60F8-962746D8ED00}"/>
              </a:ext>
            </a:extLst>
          </p:cNvPr>
          <p:cNvCxnSpPr/>
          <p:nvPr/>
        </p:nvCxnSpPr>
        <p:spPr>
          <a:xfrm>
            <a:off x="10880902" y="1597310"/>
            <a:ext cx="0" cy="5260690"/>
          </a:xfrm>
          <a:prstGeom prst="straightConnector1">
            <a:avLst/>
          </a:prstGeom>
          <a:noFill/>
          <a:ln w="12701" cap="flat">
            <a:solidFill>
              <a:srgbClr val="8E6F3E"/>
            </a:solidFill>
            <a:prstDash val="solid"/>
            <a:miter/>
          </a:ln>
        </p:spPr>
      </p:cxnSp>
    </p:spTree>
    <p:extLst>
      <p:ext uri="{BB962C8B-B14F-4D97-AF65-F5344CB8AC3E}">
        <p14:creationId xmlns:p14="http://schemas.microsoft.com/office/powerpoint/2010/main" val="112201576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Copy &amp; Pic/Chart">
    <p:bg>
      <p:bgPr>
        <a:solidFill>
          <a:srgbClr val="FFFFFF"/>
        </a:solidFill>
        <a:effectLst/>
      </p:bgPr>
    </p:bg>
    <p:spTree>
      <p:nvGrpSpPr>
        <p:cNvPr id="1" name=""/>
        <p:cNvGrpSpPr/>
        <p:nvPr/>
      </p:nvGrpSpPr>
      <p:grpSpPr>
        <a:xfrm>
          <a:off x="0" y="0"/>
          <a:ext cx="0" cy="0"/>
          <a:chOff x="0" y="0"/>
          <a:chExt cx="0" cy="0"/>
        </a:xfrm>
      </p:grpSpPr>
      <p:sp>
        <p:nvSpPr>
          <p:cNvPr id="2" name="Black Bar">
            <a:extLst>
              <a:ext uri="{FF2B5EF4-FFF2-40B4-BE49-F238E27FC236}">
                <a16:creationId xmlns:a16="http://schemas.microsoft.com/office/drawing/2014/main" id="{3688B1BB-4B20-6FF5-26D8-713E31826455}"/>
              </a:ext>
            </a:extLst>
          </p:cNvPr>
          <p:cNvSpPr/>
          <p:nvPr/>
        </p:nvSpPr>
        <p:spPr>
          <a:xfrm>
            <a:off x="1773862" y="0"/>
            <a:ext cx="9884737" cy="908136"/>
          </a:xfrm>
          <a:prstGeom prst="rect">
            <a:avLst/>
          </a:pr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cumin Pro"/>
            </a:endParaRPr>
          </a:p>
        </p:txBody>
      </p:sp>
      <p:sp>
        <p:nvSpPr>
          <p:cNvPr id="3" name="Title">
            <a:extLst>
              <a:ext uri="{FF2B5EF4-FFF2-40B4-BE49-F238E27FC236}">
                <a16:creationId xmlns:a16="http://schemas.microsoft.com/office/drawing/2014/main" id="{926706D6-7EF2-3BEB-7A60-F5144AD9B1A2}"/>
              </a:ext>
            </a:extLst>
          </p:cNvPr>
          <p:cNvSpPr txBox="1">
            <a:spLocks noGrp="1"/>
          </p:cNvSpPr>
          <p:nvPr>
            <p:ph type="title" hasCustomPrompt="1"/>
          </p:nvPr>
        </p:nvSpPr>
        <p:spPr>
          <a:xfrm>
            <a:off x="2107518" y="437028"/>
            <a:ext cx="7988975" cy="512448"/>
          </a:xfrm>
          <a:noFill/>
          <a:ln>
            <a:noFill/>
          </a:ln>
        </p:spPr>
        <p:txBody>
          <a:bodyPr lIns="0" tIns="0" rIns="0" bIns="0" anchor="t" anchorCtr="0">
            <a:spAutoFit/>
          </a:bodyPr>
          <a:lstStyle>
            <a:lvl1pPr algn="l">
              <a:defRPr sz="3600" b="0" i="1" cap="none" spc="0">
                <a:solidFill>
                  <a:srgbClr val="C9B991"/>
                </a:solidFill>
                <a:latin typeface="Acumin Pro ExtraCondensed" panose="020B0508020202020204" pitchFamily="34" charset="77"/>
              </a:defRPr>
            </a:lvl1pPr>
          </a:lstStyle>
          <a:p>
            <a:pPr lvl="0"/>
            <a:r>
              <a:rPr lang="en-US" dirty="0"/>
              <a:t>Title </a:t>
            </a:r>
            <a:r>
              <a:rPr lang="en-US" dirty="0" err="1"/>
              <a:t>Acumin</a:t>
            </a:r>
            <a:r>
              <a:rPr lang="en-US" dirty="0"/>
              <a:t> Pro Extra Cond Italic 36 </a:t>
            </a:r>
            <a:r>
              <a:rPr lang="en-US" dirty="0" err="1"/>
              <a:t>pt</a:t>
            </a:r>
            <a:endParaRPr lang="en-US" dirty="0"/>
          </a:p>
        </p:txBody>
      </p:sp>
      <p:sp>
        <p:nvSpPr>
          <p:cNvPr id="4" name="Subhead">
            <a:extLst>
              <a:ext uri="{FF2B5EF4-FFF2-40B4-BE49-F238E27FC236}">
                <a16:creationId xmlns:a16="http://schemas.microsoft.com/office/drawing/2014/main" id="{51671E16-3B3B-D331-209F-9904E30C1976}"/>
              </a:ext>
            </a:extLst>
          </p:cNvPr>
          <p:cNvSpPr txBox="1">
            <a:spLocks noGrp="1"/>
          </p:cNvSpPr>
          <p:nvPr>
            <p:ph type="subTitle" idx="4294967295"/>
          </p:nvPr>
        </p:nvSpPr>
        <p:spPr>
          <a:xfrm>
            <a:off x="2107518" y="1345164"/>
            <a:ext cx="7988975" cy="341601"/>
          </a:xfrm>
        </p:spPr>
        <p:txBody>
          <a:bodyPr lIns="0" tIns="0" rIns="0" bIns="0">
            <a:spAutoFit/>
          </a:bodyPr>
          <a:lstStyle>
            <a:lvl1pPr marL="0" indent="0">
              <a:buNone/>
              <a:defRPr sz="2200" b="1">
                <a:solidFill>
                  <a:srgbClr val="555960"/>
                </a:solidFill>
                <a:latin typeface="Acumin Pro SemiCondensed" pitchFamily="34"/>
              </a:defRPr>
            </a:lvl1pPr>
          </a:lstStyle>
          <a:p>
            <a:pPr lvl="0"/>
            <a:r>
              <a:rPr lang="en-US"/>
              <a:t>Subhead Acumin Pro Semi Cond Bold 22 pt</a:t>
            </a:r>
          </a:p>
        </p:txBody>
      </p:sp>
      <p:sp>
        <p:nvSpPr>
          <p:cNvPr id="5" name="Body Text">
            <a:extLst>
              <a:ext uri="{FF2B5EF4-FFF2-40B4-BE49-F238E27FC236}">
                <a16:creationId xmlns:a16="http://schemas.microsoft.com/office/drawing/2014/main" id="{207656AA-B3FA-F2BA-8BE1-B0A5C4078319}"/>
              </a:ext>
            </a:extLst>
          </p:cNvPr>
          <p:cNvSpPr txBox="1">
            <a:spLocks noGrp="1"/>
          </p:cNvSpPr>
          <p:nvPr>
            <p:ph type="body" idx="4294967295"/>
          </p:nvPr>
        </p:nvSpPr>
        <p:spPr>
          <a:xfrm>
            <a:off x="2665914" y="1917387"/>
            <a:ext cx="4081049" cy="3411534"/>
          </a:xfrm>
        </p:spPr>
        <p:txBody>
          <a:bodyPr lIns="0" tIns="0" rIns="0" bIns="0"/>
          <a:lstStyle>
            <a:lvl1pPr marL="274320" indent="-274320" defTabSz="457200">
              <a:spcBef>
                <a:spcPts val="0"/>
              </a:spcBef>
              <a:buFont typeface="Wingdings"/>
              <a:buChar char="§"/>
              <a:defRPr>
                <a:solidFill>
                  <a:srgbClr val="000000"/>
                </a:solidFill>
                <a:latin typeface="Acumin Pro" pitchFamily="34"/>
              </a:defRPr>
            </a:lvl1pPr>
            <a:lvl2pPr marL="274320" lvl="0" indent="-274320" defTabSz="457200">
              <a:spcBef>
                <a:spcPts val="0"/>
              </a:spcBef>
              <a:buFont typeface="Wingdings"/>
              <a:buChar char="§"/>
              <a:defRPr sz="1800">
                <a:solidFill>
                  <a:srgbClr val="000000"/>
                </a:solidFill>
                <a:latin typeface="Acumin Pro" pitchFamily="34"/>
              </a:defRPr>
            </a:lvl2pPr>
            <a:lvl3pPr marL="274320" lvl="0" indent="-274320" defTabSz="457200">
              <a:spcBef>
                <a:spcPts val="0"/>
              </a:spcBef>
              <a:buFont typeface="Wingdings"/>
              <a:buChar char="§"/>
              <a:defRPr sz="1800">
                <a:solidFill>
                  <a:srgbClr val="000000"/>
                </a:solidFill>
                <a:latin typeface="Acumin Pro" pitchFamily="34"/>
              </a:defRPr>
            </a:lvl3pPr>
            <a:lvl4pPr marL="274320" lvl="0" indent="-274320" defTabSz="457200">
              <a:spcBef>
                <a:spcPts val="0"/>
              </a:spcBef>
              <a:buFont typeface="Wingdings"/>
              <a:buChar char="§"/>
              <a:defRPr sz="1800">
                <a:solidFill>
                  <a:srgbClr val="000000"/>
                </a:solidFill>
                <a:latin typeface="Acumin Pro" pitchFamily="34"/>
              </a:defRPr>
            </a:lvl4pPr>
            <a:lvl5pPr marL="274320" lvl="0" indent="-274320" defTabSz="457200">
              <a:spcBef>
                <a:spcPts val="0"/>
              </a:spcBef>
              <a:buFont typeface="Wingdings"/>
              <a:buChar char="§"/>
              <a:defRPr sz="1800">
                <a:solidFill>
                  <a:srgbClr val="000000"/>
                </a:solidFill>
                <a:latin typeface="Acumin Pro" pitchFamily="34"/>
              </a:defRPr>
            </a:lvl5pPr>
            <a:lvl6pPr marL="274320" marR="0" lvl="0" indent="-274320" defTabSz="457200" fontAlgn="auto">
              <a:lnSpc>
                <a:spcPct val="100000"/>
              </a:lnSpc>
              <a:spcBef>
                <a:spcPts val="0"/>
              </a:spcBef>
              <a:spcAft>
                <a:spcPts val="0"/>
              </a:spcAft>
              <a:buSzPct val="100000"/>
              <a:buFont typeface="Wingdings"/>
              <a:buChar char="§"/>
              <a:tabLst/>
              <a:defRPr lang="en-US" b="0" i="0" u="none" strike="noStrike" cap="none" spc="0" baseline="0">
                <a:solidFill>
                  <a:srgbClr val="000000"/>
                </a:solidFill>
                <a:uFillTx/>
                <a:latin typeface="Acumin Pro" pitchFamily="34"/>
              </a:defRPr>
            </a:lvl6pPr>
            <a:lvl7pPr marL="274320" marR="0" lvl="0" indent="-274320" defTabSz="457200" fontAlgn="auto">
              <a:lnSpc>
                <a:spcPct val="100000"/>
              </a:lnSpc>
              <a:spcBef>
                <a:spcPts val="0"/>
              </a:spcBef>
              <a:spcAft>
                <a:spcPts val="0"/>
              </a:spcAft>
              <a:buSzPct val="100000"/>
              <a:buFont typeface="Wingdings"/>
              <a:buChar char="§"/>
              <a:tabLst/>
              <a:defRPr lang="en-US" b="0" i="0" u="none" strike="noStrike" cap="none" spc="0" baseline="0">
                <a:solidFill>
                  <a:srgbClr val="000000"/>
                </a:solidFill>
                <a:uFillTx/>
                <a:latin typeface="Acumin Pro" pitchFamily="34"/>
              </a:defRPr>
            </a:lvl7pPr>
          </a:lstStyle>
          <a:p>
            <a:pPr lvl="0"/>
            <a:r>
              <a:rPr lang="en-US"/>
              <a:t>Bulleted copy. Acumin Pro Reg 18 pt. Keep it short with bite-size chunks of information.</a:t>
            </a:r>
          </a:p>
          <a:p>
            <a:pPr lvl="0"/>
            <a:endParaRPr lang="en-US"/>
          </a:p>
          <a:p>
            <a:pPr lvl="0"/>
            <a:r>
              <a:rPr lang="en-US"/>
              <a:t>Bulleted copy. Acumin Pro Reg 18 pt. Keep it short with bite-size chunks of information.</a:t>
            </a:r>
          </a:p>
          <a:p>
            <a:pPr lvl="0"/>
            <a:endParaRPr lang="en-US"/>
          </a:p>
          <a:p>
            <a:pPr lvl="0"/>
            <a:r>
              <a:rPr lang="en-US"/>
              <a:t>Bulleted copy. Acumin Pro Reg 18 pt. Keep it short with bite-size chunks of information.</a:t>
            </a:r>
          </a:p>
          <a:p>
            <a:pPr lvl="0"/>
            <a:endParaRPr lang="en-US"/>
          </a:p>
          <a:p>
            <a:pPr lvl="0"/>
            <a:endParaRPr lang="en-US"/>
          </a:p>
        </p:txBody>
      </p:sp>
      <p:cxnSp>
        <p:nvCxnSpPr>
          <p:cNvPr id="6" name="Line 3">
            <a:extLst>
              <a:ext uri="{FF2B5EF4-FFF2-40B4-BE49-F238E27FC236}">
                <a16:creationId xmlns:a16="http://schemas.microsoft.com/office/drawing/2014/main" id="{15220B6B-4BB3-ADB7-2786-386E9AD7C1F1}"/>
              </a:ext>
            </a:extLst>
          </p:cNvPr>
          <p:cNvCxnSpPr/>
          <p:nvPr/>
        </p:nvCxnSpPr>
        <p:spPr>
          <a:xfrm>
            <a:off x="10880902" y="1597310"/>
            <a:ext cx="0" cy="5260690"/>
          </a:xfrm>
          <a:prstGeom prst="straightConnector1">
            <a:avLst/>
          </a:prstGeom>
          <a:noFill/>
          <a:ln w="12701" cap="flat">
            <a:solidFill>
              <a:srgbClr val="8E6F3E"/>
            </a:solidFill>
            <a:prstDash val="solid"/>
            <a:miter/>
          </a:ln>
        </p:spPr>
      </p:cxnSp>
      <p:sp>
        <p:nvSpPr>
          <p:cNvPr id="7" name="Picture or Chart" descr="Picture or Chart">
            <a:extLst>
              <a:ext uri="{FF2B5EF4-FFF2-40B4-BE49-F238E27FC236}">
                <a16:creationId xmlns:a16="http://schemas.microsoft.com/office/drawing/2014/main" id="{CBC9CA5C-1792-45C0-722B-18044A93E8E5}"/>
              </a:ext>
            </a:extLst>
          </p:cNvPr>
          <p:cNvSpPr txBox="1">
            <a:spLocks noGrp="1"/>
          </p:cNvSpPr>
          <p:nvPr>
            <p:ph idx="4294967295"/>
          </p:nvPr>
        </p:nvSpPr>
        <p:spPr>
          <a:xfrm>
            <a:off x="7093128" y="1920880"/>
            <a:ext cx="4561594" cy="2982909"/>
          </a:xfrm>
          <a:solidFill>
            <a:srgbClr val="FFFFFF"/>
          </a:solidFill>
        </p:spPr>
        <p:txBody>
          <a:bodyPr lIns="0" tIns="0" rIns="0" bIns="0" anchor="ctr" anchorCtr="1"/>
          <a:lstStyle>
            <a:lvl1pPr algn="ctr">
              <a:defRPr>
                <a:solidFill>
                  <a:srgbClr val="000000"/>
                </a:solidFill>
                <a:latin typeface="Acumin Pro" pitchFamily="34"/>
              </a:defRPr>
            </a:lvl1pPr>
          </a:lstStyle>
          <a:p>
            <a:pPr lvl="0"/>
            <a:r>
              <a:rPr lang="en-US"/>
              <a:t>Insert picture or chart here</a:t>
            </a:r>
          </a:p>
        </p:txBody>
      </p:sp>
      <p:sp>
        <p:nvSpPr>
          <p:cNvPr id="8" name="Date">
            <a:extLst>
              <a:ext uri="{FF2B5EF4-FFF2-40B4-BE49-F238E27FC236}">
                <a16:creationId xmlns:a16="http://schemas.microsoft.com/office/drawing/2014/main" id="{69A2F88E-EC92-50A8-471B-F9188908849E}"/>
              </a:ext>
            </a:extLst>
          </p:cNvPr>
          <p:cNvSpPr txBox="1">
            <a:spLocks noGrp="1"/>
          </p:cNvSpPr>
          <p:nvPr>
            <p:ph type="dt" sz="half" idx="7"/>
          </p:nvPr>
        </p:nvSpPr>
        <p:spPr>
          <a:xfrm>
            <a:off x="8926244" y="6220736"/>
            <a:ext cx="1021887" cy="323971"/>
          </a:xfrm>
        </p:spPr>
        <p:txBody>
          <a:bodyPr/>
          <a:lstStyle>
            <a:lvl1pPr>
              <a:defRPr/>
            </a:lvl1pPr>
          </a:lstStyle>
          <a:p>
            <a:pPr lvl="0"/>
            <a:fld id="{34F60777-2326-46DA-959F-60C96FDA0055}" type="datetime1">
              <a:rPr lang="en-US"/>
              <a:pPr lvl="0"/>
              <a:t>7/26/23</a:t>
            </a:fld>
            <a:endParaRPr lang="en-US"/>
          </a:p>
        </p:txBody>
      </p:sp>
      <p:sp>
        <p:nvSpPr>
          <p:cNvPr id="9" name="Slide Number">
            <a:extLst>
              <a:ext uri="{FF2B5EF4-FFF2-40B4-BE49-F238E27FC236}">
                <a16:creationId xmlns:a16="http://schemas.microsoft.com/office/drawing/2014/main" id="{29BA20EA-BC7A-B171-E758-33DFE44C4A53}"/>
              </a:ext>
            </a:extLst>
          </p:cNvPr>
          <p:cNvSpPr txBox="1">
            <a:spLocks noGrp="1"/>
          </p:cNvSpPr>
          <p:nvPr>
            <p:ph type="sldNum" sz="quarter" idx="8"/>
          </p:nvPr>
        </p:nvSpPr>
        <p:spPr/>
        <p:txBody>
          <a:bodyPr/>
          <a:lstStyle>
            <a:lvl1pPr>
              <a:defRPr/>
            </a:lvl1pPr>
          </a:lstStyle>
          <a:p>
            <a:pPr lvl="0"/>
            <a:fld id="{A0ACA776-ECE7-4A41-B2E1-29E6148410A1}" type="slidenum">
              <a:t>‹#›</a:t>
            </a:fld>
            <a:endParaRPr lang="en-US"/>
          </a:p>
        </p:txBody>
      </p:sp>
      <p:cxnSp>
        <p:nvCxnSpPr>
          <p:cNvPr id="10" name="Line 1">
            <a:extLst>
              <a:ext uri="{FF2B5EF4-FFF2-40B4-BE49-F238E27FC236}">
                <a16:creationId xmlns:a16="http://schemas.microsoft.com/office/drawing/2014/main" id="{4618219A-7B3B-D01F-46B9-22FEBBAAD7F7}"/>
              </a:ext>
            </a:extLst>
          </p:cNvPr>
          <p:cNvCxnSpPr/>
          <p:nvPr/>
        </p:nvCxnSpPr>
        <p:spPr>
          <a:xfrm>
            <a:off x="1281650" y="5788"/>
            <a:ext cx="0" cy="6464460"/>
          </a:xfrm>
          <a:prstGeom prst="straightConnector1">
            <a:avLst/>
          </a:prstGeom>
          <a:noFill/>
          <a:ln w="12701" cap="flat">
            <a:solidFill>
              <a:srgbClr val="8E6F3E"/>
            </a:solidFill>
            <a:prstDash val="solid"/>
            <a:miter/>
          </a:ln>
        </p:spPr>
      </p:cxnSp>
      <p:cxnSp>
        <p:nvCxnSpPr>
          <p:cNvPr id="11" name="Line 2">
            <a:extLst>
              <a:ext uri="{FF2B5EF4-FFF2-40B4-BE49-F238E27FC236}">
                <a16:creationId xmlns:a16="http://schemas.microsoft.com/office/drawing/2014/main" id="{E3641605-8233-7F6B-F933-40EC30F2CA98}"/>
              </a:ext>
            </a:extLst>
          </p:cNvPr>
          <p:cNvCxnSpPr/>
          <p:nvPr/>
        </p:nvCxnSpPr>
        <p:spPr>
          <a:xfrm>
            <a:off x="8724903" y="5735253"/>
            <a:ext cx="0" cy="1122747"/>
          </a:xfrm>
          <a:prstGeom prst="straightConnector1">
            <a:avLst/>
          </a:prstGeom>
          <a:noFill/>
          <a:ln w="12701" cap="flat">
            <a:solidFill>
              <a:srgbClr val="8E6F3E"/>
            </a:solidFill>
            <a:prstDash val="solid"/>
            <a:miter/>
          </a:ln>
        </p:spPr>
      </p:cxnSp>
    </p:spTree>
    <p:extLst>
      <p:ext uri="{BB962C8B-B14F-4D97-AF65-F5344CB8AC3E}">
        <p14:creationId xmlns:p14="http://schemas.microsoft.com/office/powerpoint/2010/main" val="30062588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Picture">
    <p:bg>
      <p:bgPr>
        <a:solidFill>
          <a:srgbClr val="FFFFFF"/>
        </a:solidFill>
        <a:effectLst/>
      </p:bgPr>
    </p:bg>
    <p:spTree>
      <p:nvGrpSpPr>
        <p:cNvPr id="1" name=""/>
        <p:cNvGrpSpPr/>
        <p:nvPr/>
      </p:nvGrpSpPr>
      <p:grpSpPr>
        <a:xfrm>
          <a:off x="0" y="0"/>
          <a:ext cx="0" cy="0"/>
          <a:chOff x="0" y="0"/>
          <a:chExt cx="0" cy="0"/>
        </a:xfrm>
      </p:grpSpPr>
      <p:sp>
        <p:nvSpPr>
          <p:cNvPr id="2" name="Picture" descr="Picture Description">
            <a:extLst>
              <a:ext uri="{FF2B5EF4-FFF2-40B4-BE49-F238E27FC236}">
                <a16:creationId xmlns:a16="http://schemas.microsoft.com/office/drawing/2014/main" id="{7D3F8D28-1650-8720-E72E-4E446B6A93B6}"/>
              </a:ext>
            </a:extLst>
          </p:cNvPr>
          <p:cNvSpPr txBox="1">
            <a:spLocks noGrp="1"/>
          </p:cNvSpPr>
          <p:nvPr>
            <p:ph type="pic" idx="4294967295"/>
          </p:nvPr>
        </p:nvSpPr>
        <p:spPr>
          <a:xfrm>
            <a:off x="0" y="0"/>
            <a:ext cx="12191996" cy="6858000"/>
          </a:xfrm>
        </p:spPr>
        <p:txBody>
          <a:bodyPr anchor="ctr" anchorCtr="1"/>
          <a:lstStyle>
            <a:lvl1pPr marL="0" indent="0" algn="ctr">
              <a:buNone/>
              <a:defRPr>
                <a:solidFill>
                  <a:srgbClr val="000000"/>
                </a:solidFill>
                <a:latin typeface="Acumin Pro" pitchFamily="34"/>
              </a:defRPr>
            </a:lvl1pPr>
          </a:lstStyle>
          <a:p>
            <a:pPr lvl="0"/>
            <a:r>
              <a:rPr lang="en-US"/>
              <a:t>Click icon to add picture</a:t>
            </a:r>
          </a:p>
        </p:txBody>
      </p:sp>
      <p:sp>
        <p:nvSpPr>
          <p:cNvPr id="3" name="Photo caption">
            <a:extLst>
              <a:ext uri="{FF2B5EF4-FFF2-40B4-BE49-F238E27FC236}">
                <a16:creationId xmlns:a16="http://schemas.microsoft.com/office/drawing/2014/main" id="{C299F823-C52B-1FF1-3CE4-98FA7D28F151}"/>
              </a:ext>
            </a:extLst>
          </p:cNvPr>
          <p:cNvSpPr txBox="1">
            <a:spLocks noGrp="1"/>
          </p:cNvSpPr>
          <p:nvPr>
            <p:ph type="subTitle" idx="4294967295"/>
          </p:nvPr>
        </p:nvSpPr>
        <p:spPr>
          <a:xfrm>
            <a:off x="7301173" y="219209"/>
            <a:ext cx="3574087" cy="1107996"/>
          </a:xfrm>
        </p:spPr>
        <p:txBody>
          <a:bodyPr lIns="0" tIns="0" rIns="0" bIns="0">
            <a:spAutoFit/>
          </a:bodyPr>
          <a:lstStyle>
            <a:lvl1pPr marL="0" indent="0">
              <a:buNone/>
              <a:defRPr b="1">
                <a:solidFill>
                  <a:srgbClr val="000000"/>
                </a:solidFill>
                <a:latin typeface="Acumin Pro" pitchFamily="34"/>
              </a:defRPr>
            </a:lvl1pPr>
          </a:lstStyle>
          <a:p>
            <a:pPr lvl="0"/>
            <a:r>
              <a:rPr lang="en-US"/>
              <a:t>Brief photo caption. Place in top left or right corner. Acumin Pro Bold 18 pt. Make text black or white for legibility.</a:t>
            </a:r>
          </a:p>
        </p:txBody>
      </p:sp>
      <p:sp>
        <p:nvSpPr>
          <p:cNvPr id="4" name="Date">
            <a:extLst>
              <a:ext uri="{FF2B5EF4-FFF2-40B4-BE49-F238E27FC236}">
                <a16:creationId xmlns:a16="http://schemas.microsoft.com/office/drawing/2014/main" id="{F582CF03-E9A9-CB42-01B3-BFF514753D90}"/>
              </a:ext>
            </a:extLst>
          </p:cNvPr>
          <p:cNvSpPr txBox="1">
            <a:spLocks noGrp="1"/>
          </p:cNvSpPr>
          <p:nvPr>
            <p:ph type="dt" sz="half" idx="7"/>
          </p:nvPr>
        </p:nvSpPr>
        <p:spPr>
          <a:xfrm>
            <a:off x="8926244" y="6220736"/>
            <a:ext cx="1021887" cy="323971"/>
          </a:xfrm>
        </p:spPr>
        <p:txBody>
          <a:bodyPr/>
          <a:lstStyle>
            <a:lvl1pPr>
              <a:defRPr/>
            </a:lvl1pPr>
          </a:lstStyle>
          <a:p>
            <a:pPr lvl="0"/>
            <a:fld id="{5DCD8F7C-D848-41A7-959F-CAD00E2F7EF4}" type="datetime1">
              <a:rPr lang="en-US"/>
              <a:pPr lvl="0"/>
              <a:t>7/26/23</a:t>
            </a:fld>
            <a:endParaRPr lang="en-US"/>
          </a:p>
        </p:txBody>
      </p:sp>
      <p:sp>
        <p:nvSpPr>
          <p:cNvPr id="5" name="Slide Number">
            <a:extLst>
              <a:ext uri="{FF2B5EF4-FFF2-40B4-BE49-F238E27FC236}">
                <a16:creationId xmlns:a16="http://schemas.microsoft.com/office/drawing/2014/main" id="{D7C10257-0747-7FD7-C701-0CE6479318A3}"/>
              </a:ext>
            </a:extLst>
          </p:cNvPr>
          <p:cNvSpPr txBox="1">
            <a:spLocks noGrp="1"/>
          </p:cNvSpPr>
          <p:nvPr>
            <p:ph type="sldNum" sz="quarter" idx="8"/>
          </p:nvPr>
        </p:nvSpPr>
        <p:spPr/>
        <p:txBody>
          <a:bodyPr/>
          <a:lstStyle>
            <a:lvl1pPr>
              <a:defRPr/>
            </a:lvl1pPr>
          </a:lstStyle>
          <a:p>
            <a:pPr lvl="0"/>
            <a:fld id="{9A289028-88AD-4FB7-BED1-83988AF9AE90}" type="slidenum">
              <a:t>‹#›</a:t>
            </a:fld>
            <a:endParaRPr lang="en-US"/>
          </a:p>
        </p:txBody>
      </p:sp>
      <p:cxnSp>
        <p:nvCxnSpPr>
          <p:cNvPr id="6" name="Line 1">
            <a:extLst>
              <a:ext uri="{FF2B5EF4-FFF2-40B4-BE49-F238E27FC236}">
                <a16:creationId xmlns:a16="http://schemas.microsoft.com/office/drawing/2014/main" id="{5C4EA5AD-6250-523C-2984-4E3BF8CE09B1}"/>
              </a:ext>
            </a:extLst>
          </p:cNvPr>
          <p:cNvCxnSpPr/>
          <p:nvPr/>
        </p:nvCxnSpPr>
        <p:spPr>
          <a:xfrm>
            <a:off x="1281650" y="5788"/>
            <a:ext cx="0" cy="6464460"/>
          </a:xfrm>
          <a:prstGeom prst="straightConnector1">
            <a:avLst/>
          </a:prstGeom>
          <a:noFill/>
          <a:ln w="12701" cap="flat">
            <a:solidFill>
              <a:srgbClr val="8E6F3E"/>
            </a:solidFill>
            <a:prstDash val="solid"/>
            <a:miter/>
          </a:ln>
        </p:spPr>
      </p:cxnSp>
      <p:cxnSp>
        <p:nvCxnSpPr>
          <p:cNvPr id="7" name="Line 2">
            <a:extLst>
              <a:ext uri="{FF2B5EF4-FFF2-40B4-BE49-F238E27FC236}">
                <a16:creationId xmlns:a16="http://schemas.microsoft.com/office/drawing/2014/main" id="{3E1AAD51-6755-E555-9514-78F6B3B11057}"/>
              </a:ext>
            </a:extLst>
          </p:cNvPr>
          <p:cNvCxnSpPr/>
          <p:nvPr/>
        </p:nvCxnSpPr>
        <p:spPr>
          <a:xfrm>
            <a:off x="8724903" y="5735253"/>
            <a:ext cx="0" cy="1122747"/>
          </a:xfrm>
          <a:prstGeom prst="straightConnector1">
            <a:avLst/>
          </a:prstGeom>
          <a:noFill/>
          <a:ln w="12701" cap="flat">
            <a:solidFill>
              <a:srgbClr val="8E6F3E"/>
            </a:solidFill>
            <a:prstDash val="solid"/>
            <a:miter/>
          </a:ln>
        </p:spPr>
      </p:cxnSp>
      <p:cxnSp>
        <p:nvCxnSpPr>
          <p:cNvPr id="8" name="Line 3">
            <a:extLst>
              <a:ext uri="{FF2B5EF4-FFF2-40B4-BE49-F238E27FC236}">
                <a16:creationId xmlns:a16="http://schemas.microsoft.com/office/drawing/2014/main" id="{F38180F0-5A5F-D7CE-BEAA-5ED4544845B6}"/>
              </a:ext>
            </a:extLst>
          </p:cNvPr>
          <p:cNvCxnSpPr/>
          <p:nvPr/>
        </p:nvCxnSpPr>
        <p:spPr>
          <a:xfrm>
            <a:off x="10880902" y="1597310"/>
            <a:ext cx="0" cy="5260690"/>
          </a:xfrm>
          <a:prstGeom prst="straightConnector1">
            <a:avLst/>
          </a:prstGeom>
          <a:noFill/>
          <a:ln w="12701" cap="flat">
            <a:solidFill>
              <a:srgbClr val="8E6F3E"/>
            </a:solidFill>
            <a:prstDash val="solid"/>
            <a:miter/>
          </a:ln>
        </p:spPr>
      </p:cxnSp>
    </p:spTree>
    <p:extLst>
      <p:ext uri="{BB962C8B-B14F-4D97-AF65-F5344CB8AC3E}">
        <p14:creationId xmlns:p14="http://schemas.microsoft.com/office/powerpoint/2010/main" val="262894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Fact/Highlight">
    <p:bg>
      <p:bgPr>
        <a:solidFill>
          <a:srgbClr val="FFFFFF"/>
        </a:solidFill>
        <a:effectLst/>
      </p:bgPr>
    </p:bg>
    <p:spTree>
      <p:nvGrpSpPr>
        <p:cNvPr id="1" name=""/>
        <p:cNvGrpSpPr/>
        <p:nvPr/>
      </p:nvGrpSpPr>
      <p:grpSpPr>
        <a:xfrm>
          <a:off x="0" y="0"/>
          <a:ext cx="0" cy="0"/>
          <a:chOff x="0" y="0"/>
          <a:chExt cx="0" cy="0"/>
        </a:xfrm>
      </p:grpSpPr>
      <p:sp>
        <p:nvSpPr>
          <p:cNvPr id="2" name="Gold Background">
            <a:extLst>
              <a:ext uri="{FF2B5EF4-FFF2-40B4-BE49-F238E27FC236}">
                <a16:creationId xmlns:a16="http://schemas.microsoft.com/office/drawing/2014/main" id="{C885AD27-BF71-1CDD-BCA0-A47B491FC9A7}"/>
              </a:ext>
            </a:extLst>
          </p:cNvPr>
          <p:cNvSpPr/>
          <p:nvPr/>
        </p:nvSpPr>
        <p:spPr>
          <a:xfrm>
            <a:off x="0" y="0"/>
            <a:ext cx="12191996" cy="6852211"/>
          </a:xfrm>
          <a:prstGeom prst="rect">
            <a:avLst/>
          </a:prstGeom>
          <a:solidFill>
            <a:srgbClr val="C9B991"/>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cumin Pro"/>
            </a:endParaRPr>
          </a:p>
        </p:txBody>
      </p:sp>
      <p:sp>
        <p:nvSpPr>
          <p:cNvPr id="3" name="Heading">
            <a:extLst>
              <a:ext uri="{FF2B5EF4-FFF2-40B4-BE49-F238E27FC236}">
                <a16:creationId xmlns:a16="http://schemas.microsoft.com/office/drawing/2014/main" id="{E6FD4081-6D36-A46B-1ECF-D6DDC27F0D1A}"/>
              </a:ext>
            </a:extLst>
          </p:cNvPr>
          <p:cNvSpPr txBox="1">
            <a:spLocks noGrp="1"/>
          </p:cNvSpPr>
          <p:nvPr>
            <p:ph type="title"/>
          </p:nvPr>
        </p:nvSpPr>
        <p:spPr>
          <a:xfrm>
            <a:off x="2893545" y="1479627"/>
            <a:ext cx="6419334" cy="1210976"/>
          </a:xfrm>
          <a:noFill/>
          <a:ln>
            <a:noFill/>
          </a:ln>
        </p:spPr>
        <p:txBody>
          <a:bodyPr lIns="0" tIns="0" rIns="0" bIns="0" anchor="t">
            <a:spAutoFit/>
          </a:bodyPr>
          <a:lstStyle>
            <a:lvl1pPr>
              <a:defRPr sz="8600" b="1" cap="none" spc="0">
                <a:solidFill>
                  <a:srgbClr val="555960"/>
                </a:solidFill>
                <a:latin typeface="United Sans Rg Md" pitchFamily="50"/>
              </a:defRPr>
            </a:lvl1pPr>
          </a:lstStyle>
          <a:p>
            <a:pPr lvl="0"/>
            <a:r>
              <a:rPr lang="en-US"/>
              <a:t>123</a:t>
            </a:r>
          </a:p>
        </p:txBody>
      </p:sp>
      <p:sp>
        <p:nvSpPr>
          <p:cNvPr id="4" name="Black Bar">
            <a:extLst>
              <a:ext uri="{FF2B5EF4-FFF2-40B4-BE49-F238E27FC236}">
                <a16:creationId xmlns:a16="http://schemas.microsoft.com/office/drawing/2014/main" id="{AEC3495E-4BD5-8466-F76A-603938FD9B48}"/>
              </a:ext>
            </a:extLst>
          </p:cNvPr>
          <p:cNvSpPr/>
          <p:nvPr/>
        </p:nvSpPr>
        <p:spPr>
          <a:xfrm>
            <a:off x="2648276" y="2744425"/>
            <a:ext cx="6905457" cy="440987"/>
          </a:xfrm>
          <a:prstGeom prst="rect">
            <a:avLst/>
          </a:pr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cumin Pro"/>
            </a:endParaRPr>
          </a:p>
        </p:txBody>
      </p:sp>
      <p:sp>
        <p:nvSpPr>
          <p:cNvPr id="5" name="Subhead">
            <a:extLst>
              <a:ext uri="{FF2B5EF4-FFF2-40B4-BE49-F238E27FC236}">
                <a16:creationId xmlns:a16="http://schemas.microsoft.com/office/drawing/2014/main" id="{ACF9236A-1383-199D-56D0-E3464D0B313B}"/>
              </a:ext>
            </a:extLst>
          </p:cNvPr>
          <p:cNvSpPr txBox="1">
            <a:spLocks noGrp="1"/>
          </p:cNvSpPr>
          <p:nvPr>
            <p:ph type="subTitle" idx="4294967295"/>
          </p:nvPr>
        </p:nvSpPr>
        <p:spPr>
          <a:xfrm>
            <a:off x="2648276" y="2706477"/>
            <a:ext cx="6895462" cy="553998"/>
          </a:xfrm>
        </p:spPr>
        <p:txBody>
          <a:bodyPr lIns="0" tIns="0" rIns="0" bIns="0" anchorCtr="1">
            <a:spAutoFit/>
          </a:bodyPr>
          <a:lstStyle>
            <a:lvl1pPr marL="0" indent="0" algn="ctr">
              <a:buNone/>
              <a:defRPr sz="3600" b="1" spc="300">
                <a:solidFill>
                  <a:srgbClr val="FFFFFF"/>
                </a:solidFill>
                <a:latin typeface="United Sans Cd Md" pitchFamily="50"/>
              </a:defRPr>
            </a:lvl1pPr>
          </a:lstStyle>
          <a:p>
            <a:pPr lvl="0"/>
            <a:r>
              <a:rPr lang="en-US"/>
              <a:t>TOPIC OR TITLE</a:t>
            </a:r>
          </a:p>
        </p:txBody>
      </p:sp>
      <p:sp>
        <p:nvSpPr>
          <p:cNvPr id="6" name="Body Text">
            <a:extLst>
              <a:ext uri="{FF2B5EF4-FFF2-40B4-BE49-F238E27FC236}">
                <a16:creationId xmlns:a16="http://schemas.microsoft.com/office/drawing/2014/main" id="{34EA30F8-E0EC-3BF6-F1A4-D3A555546F05}"/>
              </a:ext>
            </a:extLst>
          </p:cNvPr>
          <p:cNvSpPr txBox="1">
            <a:spLocks noGrp="1"/>
          </p:cNvSpPr>
          <p:nvPr>
            <p:ph type="body" idx="4294967295"/>
          </p:nvPr>
        </p:nvSpPr>
        <p:spPr>
          <a:xfrm>
            <a:off x="2875266" y="3540355"/>
            <a:ext cx="6678466" cy="1122746"/>
          </a:xfrm>
        </p:spPr>
        <p:txBody>
          <a:bodyPr lIns="0" tIns="0" rIns="0" bIns="0">
            <a:noAutofit/>
          </a:bodyPr>
          <a:lstStyle>
            <a:lvl1pPr marL="0" indent="0" defTabSz="457200">
              <a:spcBef>
                <a:spcPts val="0"/>
              </a:spcBef>
              <a:buNone/>
              <a:defRPr sz="2400">
                <a:solidFill>
                  <a:srgbClr val="000000"/>
                </a:solidFill>
                <a:latin typeface="AcuminPro-Medium" pitchFamily="34"/>
              </a:defRPr>
            </a:lvl1pPr>
          </a:lstStyle>
          <a:p>
            <a:pPr lvl="0"/>
            <a:r>
              <a:rPr lang="en-US"/>
              <a:t>Fact or highlight. Acumin Pro Medium 24 pt. Keep it short with bite-size chunks of information.</a:t>
            </a:r>
          </a:p>
        </p:txBody>
      </p:sp>
      <p:sp>
        <p:nvSpPr>
          <p:cNvPr id="7" name="Date">
            <a:extLst>
              <a:ext uri="{FF2B5EF4-FFF2-40B4-BE49-F238E27FC236}">
                <a16:creationId xmlns:a16="http://schemas.microsoft.com/office/drawing/2014/main" id="{9C4F36F1-8F66-CA80-50F3-A169BF2CDA82}"/>
              </a:ext>
            </a:extLst>
          </p:cNvPr>
          <p:cNvSpPr txBox="1">
            <a:spLocks noGrp="1"/>
          </p:cNvSpPr>
          <p:nvPr>
            <p:ph type="dt" sz="half" idx="7"/>
          </p:nvPr>
        </p:nvSpPr>
        <p:spPr>
          <a:xfrm>
            <a:off x="8926244" y="6220736"/>
            <a:ext cx="1021887" cy="323971"/>
          </a:xfrm>
        </p:spPr>
        <p:txBody>
          <a:bodyPr/>
          <a:lstStyle>
            <a:lvl1pPr>
              <a:defRPr/>
            </a:lvl1pPr>
          </a:lstStyle>
          <a:p>
            <a:pPr lvl="0"/>
            <a:fld id="{771DDE3E-B1AE-4C84-8DE4-9E7C51455192}" type="datetime1">
              <a:rPr lang="en-US"/>
              <a:pPr lvl="0"/>
              <a:t>7/26/23</a:t>
            </a:fld>
            <a:endParaRPr lang="en-US"/>
          </a:p>
        </p:txBody>
      </p:sp>
      <p:sp>
        <p:nvSpPr>
          <p:cNvPr id="8" name="Slide Number">
            <a:extLst>
              <a:ext uri="{FF2B5EF4-FFF2-40B4-BE49-F238E27FC236}">
                <a16:creationId xmlns:a16="http://schemas.microsoft.com/office/drawing/2014/main" id="{32AFF028-2C21-B150-828B-3C66A1461BC3}"/>
              </a:ext>
            </a:extLst>
          </p:cNvPr>
          <p:cNvSpPr txBox="1">
            <a:spLocks noGrp="1"/>
          </p:cNvSpPr>
          <p:nvPr>
            <p:ph type="sldNum" sz="quarter" idx="8"/>
          </p:nvPr>
        </p:nvSpPr>
        <p:spPr/>
        <p:txBody>
          <a:bodyPr/>
          <a:lstStyle>
            <a:lvl1pPr>
              <a:defRPr/>
            </a:lvl1pPr>
          </a:lstStyle>
          <a:p>
            <a:pPr lvl="0"/>
            <a:fld id="{CA24398A-BD3A-43B8-B8F0-94C8FDD18078}" type="slidenum">
              <a:t>‹#›</a:t>
            </a:fld>
            <a:endParaRPr lang="en-US"/>
          </a:p>
        </p:txBody>
      </p:sp>
      <p:cxnSp>
        <p:nvCxnSpPr>
          <p:cNvPr id="9" name="Line 1">
            <a:extLst>
              <a:ext uri="{FF2B5EF4-FFF2-40B4-BE49-F238E27FC236}">
                <a16:creationId xmlns:a16="http://schemas.microsoft.com/office/drawing/2014/main" id="{432DEB0A-CC8A-DF19-D879-97DF1162F1B8}"/>
              </a:ext>
            </a:extLst>
          </p:cNvPr>
          <p:cNvCxnSpPr/>
          <p:nvPr/>
        </p:nvCxnSpPr>
        <p:spPr>
          <a:xfrm>
            <a:off x="1281650" y="5788"/>
            <a:ext cx="0" cy="6464460"/>
          </a:xfrm>
          <a:prstGeom prst="straightConnector1">
            <a:avLst/>
          </a:prstGeom>
          <a:noFill/>
          <a:ln w="12701" cap="flat">
            <a:solidFill>
              <a:srgbClr val="8E6F3E"/>
            </a:solidFill>
            <a:prstDash val="solid"/>
            <a:miter/>
          </a:ln>
        </p:spPr>
      </p:cxnSp>
      <p:cxnSp>
        <p:nvCxnSpPr>
          <p:cNvPr id="10" name="Line 2">
            <a:extLst>
              <a:ext uri="{FF2B5EF4-FFF2-40B4-BE49-F238E27FC236}">
                <a16:creationId xmlns:a16="http://schemas.microsoft.com/office/drawing/2014/main" id="{3191DEF4-FFFB-C7E6-2F61-3D88290A1FB2}"/>
              </a:ext>
            </a:extLst>
          </p:cNvPr>
          <p:cNvCxnSpPr/>
          <p:nvPr/>
        </p:nvCxnSpPr>
        <p:spPr>
          <a:xfrm>
            <a:off x="8724903" y="5735253"/>
            <a:ext cx="0" cy="1122747"/>
          </a:xfrm>
          <a:prstGeom prst="straightConnector1">
            <a:avLst/>
          </a:prstGeom>
          <a:noFill/>
          <a:ln w="12701" cap="flat">
            <a:solidFill>
              <a:srgbClr val="8E6F3E"/>
            </a:solidFill>
            <a:prstDash val="solid"/>
            <a:miter/>
          </a:ln>
        </p:spPr>
      </p:cxnSp>
      <p:cxnSp>
        <p:nvCxnSpPr>
          <p:cNvPr id="11" name="Line 3">
            <a:extLst>
              <a:ext uri="{FF2B5EF4-FFF2-40B4-BE49-F238E27FC236}">
                <a16:creationId xmlns:a16="http://schemas.microsoft.com/office/drawing/2014/main" id="{D64F737B-A73F-16D1-D584-D8A707431167}"/>
              </a:ext>
            </a:extLst>
          </p:cNvPr>
          <p:cNvCxnSpPr/>
          <p:nvPr/>
        </p:nvCxnSpPr>
        <p:spPr>
          <a:xfrm>
            <a:off x="10880902" y="1597310"/>
            <a:ext cx="0" cy="5260690"/>
          </a:xfrm>
          <a:prstGeom prst="straightConnector1">
            <a:avLst/>
          </a:prstGeom>
          <a:noFill/>
          <a:ln w="12701" cap="flat">
            <a:solidFill>
              <a:srgbClr val="8E6F3E"/>
            </a:solidFill>
            <a:prstDash val="solid"/>
            <a:miter/>
          </a:ln>
        </p:spPr>
      </p:cxnSp>
    </p:spTree>
    <p:extLst>
      <p:ext uri="{BB962C8B-B14F-4D97-AF65-F5344CB8AC3E}">
        <p14:creationId xmlns:p14="http://schemas.microsoft.com/office/powerpoint/2010/main" val="56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FFFFFF"/>
        </a:solidFill>
        <a:effectLst/>
      </p:bgPr>
    </p:bg>
    <p:spTree>
      <p:nvGrpSpPr>
        <p:cNvPr id="1" name=""/>
        <p:cNvGrpSpPr/>
        <p:nvPr/>
      </p:nvGrpSpPr>
      <p:grpSpPr>
        <a:xfrm>
          <a:off x="0" y="0"/>
          <a:ext cx="0" cy="0"/>
          <a:chOff x="0" y="0"/>
          <a:chExt cx="0" cy="0"/>
        </a:xfrm>
      </p:grpSpPr>
      <p:sp>
        <p:nvSpPr>
          <p:cNvPr id="2" name="Black Background">
            <a:extLst>
              <a:ext uri="{FF2B5EF4-FFF2-40B4-BE49-F238E27FC236}">
                <a16:creationId xmlns:a16="http://schemas.microsoft.com/office/drawing/2014/main" id="{5B24D40E-B664-4890-6F44-A015FE9719F9}"/>
              </a:ext>
            </a:extLst>
          </p:cNvPr>
          <p:cNvSpPr/>
          <p:nvPr/>
        </p:nvSpPr>
        <p:spPr>
          <a:xfrm>
            <a:off x="0" y="0"/>
            <a:ext cx="12191996" cy="6858000"/>
          </a:xfrm>
          <a:prstGeom prst="rect">
            <a:avLst/>
          </a:pr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cumin Pro"/>
            </a:endParaRPr>
          </a:p>
        </p:txBody>
      </p:sp>
      <p:sp>
        <p:nvSpPr>
          <p:cNvPr id="3" name="Heading">
            <a:extLst>
              <a:ext uri="{FF2B5EF4-FFF2-40B4-BE49-F238E27FC236}">
                <a16:creationId xmlns:a16="http://schemas.microsoft.com/office/drawing/2014/main" id="{B7A1F81F-B776-1F18-A25B-121863EF19D9}"/>
              </a:ext>
            </a:extLst>
          </p:cNvPr>
          <p:cNvSpPr txBox="1">
            <a:spLocks noGrp="1"/>
          </p:cNvSpPr>
          <p:nvPr>
            <p:ph type="title"/>
          </p:nvPr>
        </p:nvSpPr>
        <p:spPr>
          <a:xfrm>
            <a:off x="2628899" y="1521333"/>
            <a:ext cx="6347453" cy="854077"/>
          </a:xfrm>
          <a:noFill/>
          <a:ln>
            <a:noFill/>
          </a:ln>
        </p:spPr>
        <p:txBody>
          <a:bodyPr lIns="0" tIns="0" rIns="0" bIns="0" anchor="t" anchorCtr="0">
            <a:spAutoFit/>
          </a:bodyPr>
          <a:lstStyle>
            <a:lvl1pPr algn="l">
              <a:defRPr sz="6000" b="0" i="1" spc="0">
                <a:solidFill>
                  <a:srgbClr val="C9B991"/>
                </a:solidFill>
                <a:latin typeface="Acumin Pro ExtraCondensed" panose="020B0508020202020204" pitchFamily="34" charset="77"/>
              </a:defRPr>
            </a:lvl1pPr>
          </a:lstStyle>
          <a:p>
            <a:pPr lvl="0"/>
            <a:r>
              <a:rPr lang="en-US" dirty="0"/>
              <a:t>Thank You</a:t>
            </a:r>
          </a:p>
        </p:txBody>
      </p:sp>
      <p:sp>
        <p:nvSpPr>
          <p:cNvPr id="4" name="Body Text">
            <a:extLst>
              <a:ext uri="{FF2B5EF4-FFF2-40B4-BE49-F238E27FC236}">
                <a16:creationId xmlns:a16="http://schemas.microsoft.com/office/drawing/2014/main" id="{37829B4A-3AFA-0052-2E4F-E625DCC046C2}"/>
              </a:ext>
            </a:extLst>
          </p:cNvPr>
          <p:cNvSpPr txBox="1">
            <a:spLocks noGrp="1"/>
          </p:cNvSpPr>
          <p:nvPr>
            <p:ph type="body" idx="4294967295"/>
          </p:nvPr>
        </p:nvSpPr>
        <p:spPr>
          <a:xfrm>
            <a:off x="2628899" y="2548213"/>
            <a:ext cx="6347463" cy="880786"/>
          </a:xfrm>
        </p:spPr>
        <p:txBody>
          <a:bodyPr lIns="0" tIns="0" rIns="0" bIns="0">
            <a:noAutofit/>
          </a:bodyPr>
          <a:lstStyle>
            <a:lvl1pPr marL="0" indent="0" defTabSz="457200">
              <a:spcBef>
                <a:spcPts val="0"/>
              </a:spcBef>
              <a:buNone/>
              <a:defRPr>
                <a:solidFill>
                  <a:srgbClr val="FFFFFF"/>
                </a:solidFill>
                <a:latin typeface="Acumin Pro" pitchFamily="34"/>
              </a:defRPr>
            </a:lvl1pPr>
          </a:lstStyle>
          <a:p>
            <a:pPr lvl="0"/>
            <a:r>
              <a:rPr lang="en-US"/>
              <a:t>Conclusion, call to action or contact information. Acumin Pro Reg 18 pt. Keep it short with bite-size chunks of information.</a:t>
            </a:r>
          </a:p>
        </p:txBody>
      </p:sp>
      <p:sp>
        <p:nvSpPr>
          <p:cNvPr id="5" name="Date">
            <a:extLst>
              <a:ext uri="{FF2B5EF4-FFF2-40B4-BE49-F238E27FC236}">
                <a16:creationId xmlns:a16="http://schemas.microsoft.com/office/drawing/2014/main" id="{ADFF7D3A-D9B8-B320-CEE0-36013CD641FC}"/>
              </a:ext>
            </a:extLst>
          </p:cNvPr>
          <p:cNvSpPr txBox="1">
            <a:spLocks noGrp="1"/>
          </p:cNvSpPr>
          <p:nvPr>
            <p:ph type="dt" sz="half" idx="7"/>
          </p:nvPr>
        </p:nvSpPr>
        <p:spPr>
          <a:xfrm>
            <a:off x="8926244" y="6220736"/>
            <a:ext cx="1021887" cy="323971"/>
          </a:xfrm>
        </p:spPr>
        <p:txBody>
          <a:bodyPr/>
          <a:lstStyle>
            <a:lvl1pPr>
              <a:defRPr>
                <a:solidFill>
                  <a:srgbClr val="FFFFFF"/>
                </a:solidFill>
              </a:defRPr>
            </a:lvl1pPr>
          </a:lstStyle>
          <a:p>
            <a:pPr lvl="0"/>
            <a:fld id="{9A291D48-503C-45DA-B5B2-2736247BA52D}" type="datetime1">
              <a:rPr lang="en-US"/>
              <a:pPr lvl="0"/>
              <a:t>7/26/23</a:t>
            </a:fld>
            <a:endParaRPr lang="en-US"/>
          </a:p>
        </p:txBody>
      </p:sp>
      <p:sp>
        <p:nvSpPr>
          <p:cNvPr id="6" name="Slide Number">
            <a:extLst>
              <a:ext uri="{FF2B5EF4-FFF2-40B4-BE49-F238E27FC236}">
                <a16:creationId xmlns:a16="http://schemas.microsoft.com/office/drawing/2014/main" id="{0FD64189-4A77-D504-10DB-2867486A970E}"/>
              </a:ext>
            </a:extLst>
          </p:cNvPr>
          <p:cNvSpPr txBox="1">
            <a:spLocks noGrp="1"/>
          </p:cNvSpPr>
          <p:nvPr>
            <p:ph type="sldNum" sz="quarter" idx="8"/>
          </p:nvPr>
        </p:nvSpPr>
        <p:spPr/>
        <p:txBody>
          <a:bodyPr/>
          <a:lstStyle>
            <a:lvl1pPr>
              <a:defRPr>
                <a:solidFill>
                  <a:srgbClr val="FFFFFF"/>
                </a:solidFill>
              </a:defRPr>
            </a:lvl1pPr>
          </a:lstStyle>
          <a:p>
            <a:pPr lvl="0"/>
            <a:fld id="{D7FF419F-1F34-415D-86CF-B52D0F431AD6}" type="slidenum">
              <a:t>‹#›</a:t>
            </a:fld>
            <a:endParaRPr lang="en-US"/>
          </a:p>
        </p:txBody>
      </p:sp>
      <p:cxnSp>
        <p:nvCxnSpPr>
          <p:cNvPr id="7" name="Line 1">
            <a:extLst>
              <a:ext uri="{FF2B5EF4-FFF2-40B4-BE49-F238E27FC236}">
                <a16:creationId xmlns:a16="http://schemas.microsoft.com/office/drawing/2014/main" id="{A8B47FE1-62D8-F05B-1697-6BB81ACAF7BD}"/>
              </a:ext>
            </a:extLst>
          </p:cNvPr>
          <p:cNvCxnSpPr/>
          <p:nvPr/>
        </p:nvCxnSpPr>
        <p:spPr>
          <a:xfrm>
            <a:off x="1281650" y="5788"/>
            <a:ext cx="0" cy="6464460"/>
          </a:xfrm>
          <a:prstGeom prst="straightConnector1">
            <a:avLst/>
          </a:prstGeom>
          <a:noFill/>
          <a:ln w="12701" cap="flat">
            <a:solidFill>
              <a:srgbClr val="8E6F3E"/>
            </a:solidFill>
            <a:prstDash val="solid"/>
            <a:miter/>
          </a:ln>
        </p:spPr>
      </p:cxnSp>
      <p:cxnSp>
        <p:nvCxnSpPr>
          <p:cNvPr id="8" name="Line 2">
            <a:extLst>
              <a:ext uri="{FF2B5EF4-FFF2-40B4-BE49-F238E27FC236}">
                <a16:creationId xmlns:a16="http://schemas.microsoft.com/office/drawing/2014/main" id="{27D60882-FB1E-4441-98F1-EB0D265B2A13}"/>
              </a:ext>
            </a:extLst>
          </p:cNvPr>
          <p:cNvCxnSpPr/>
          <p:nvPr/>
        </p:nvCxnSpPr>
        <p:spPr>
          <a:xfrm>
            <a:off x="8724903" y="5735253"/>
            <a:ext cx="0" cy="1122747"/>
          </a:xfrm>
          <a:prstGeom prst="straightConnector1">
            <a:avLst/>
          </a:prstGeom>
          <a:noFill/>
          <a:ln w="12701" cap="flat">
            <a:solidFill>
              <a:srgbClr val="8E6F3E"/>
            </a:solidFill>
            <a:prstDash val="solid"/>
            <a:miter/>
          </a:ln>
        </p:spPr>
      </p:cxnSp>
      <p:cxnSp>
        <p:nvCxnSpPr>
          <p:cNvPr id="9" name="Line 3">
            <a:extLst>
              <a:ext uri="{FF2B5EF4-FFF2-40B4-BE49-F238E27FC236}">
                <a16:creationId xmlns:a16="http://schemas.microsoft.com/office/drawing/2014/main" id="{5659B7B5-1BD5-0B05-D7FE-22E161DAC31E}"/>
              </a:ext>
            </a:extLst>
          </p:cNvPr>
          <p:cNvCxnSpPr/>
          <p:nvPr/>
        </p:nvCxnSpPr>
        <p:spPr>
          <a:xfrm>
            <a:off x="10880902" y="1597310"/>
            <a:ext cx="0" cy="5260690"/>
          </a:xfrm>
          <a:prstGeom prst="straightConnector1">
            <a:avLst/>
          </a:prstGeom>
          <a:noFill/>
          <a:ln w="12701" cap="flat">
            <a:solidFill>
              <a:srgbClr val="8E6F3E"/>
            </a:solidFill>
            <a:prstDash val="solid"/>
            <a:miter/>
          </a:ln>
        </p:spPr>
      </p:cxnSp>
    </p:spTree>
    <p:extLst>
      <p:ext uri="{BB962C8B-B14F-4D97-AF65-F5344CB8AC3E}">
        <p14:creationId xmlns:p14="http://schemas.microsoft.com/office/powerpoint/2010/main" val="151989345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46AC8-32C0-ACA1-00E6-A9BC7B42B492}"/>
              </a:ext>
            </a:extLst>
          </p:cNvPr>
          <p:cNvSpPr txBox="1">
            <a:spLocks noGrp="1"/>
          </p:cNvSpPr>
          <p:nvPr>
            <p:ph type="title"/>
          </p:nvPr>
        </p:nvSpPr>
        <p:spPr>
          <a:xfrm>
            <a:off x="2141396" y="964692"/>
            <a:ext cx="7917003" cy="1188720"/>
          </a:xfrm>
          <a:prstGeom prst="rect">
            <a:avLst/>
          </a:prstGeom>
          <a:solidFill>
            <a:srgbClr val="FFFFFF"/>
          </a:solidFill>
          <a:ln w="31747" cap="sq">
            <a:solidFill>
              <a:srgbClr val="404040"/>
            </a:solidFill>
            <a:prstDash val="solid"/>
            <a:miter/>
          </a:ln>
        </p:spPr>
        <p:txBody>
          <a:bodyPr vert="horz" wrap="square" lIns="182880" tIns="182880" rIns="182880" bIns="182880"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812B47F2-0C1B-6C7D-C2D5-38FD291FA179}"/>
              </a:ext>
            </a:extLst>
          </p:cNvPr>
          <p:cNvSpPr txBox="1">
            <a:spLocks noGrp="1"/>
          </p:cNvSpPr>
          <p:nvPr>
            <p:ph type="body" idx="1"/>
          </p:nvPr>
        </p:nvSpPr>
        <p:spPr>
          <a:xfrm>
            <a:off x="2141396" y="2638044"/>
            <a:ext cx="7917003" cy="3101983"/>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E3341-EB09-6835-98A6-A9C436D51F4C}"/>
              </a:ext>
            </a:extLst>
          </p:cNvPr>
          <p:cNvSpPr txBox="1">
            <a:spLocks noGrp="1"/>
          </p:cNvSpPr>
          <p:nvPr>
            <p:ph type="dt" sz="half" idx="2"/>
          </p:nvPr>
        </p:nvSpPr>
        <p:spPr>
          <a:xfrm>
            <a:off x="8744772" y="6227667"/>
            <a:ext cx="1161233" cy="323971"/>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Acumin Pro" pitchFamily="34"/>
              </a:defRPr>
            </a:lvl1pPr>
          </a:lstStyle>
          <a:p>
            <a:pPr lvl="0"/>
            <a:fld id="{7C85EEC2-2B4C-4907-9345-0CDA1153A67C}" type="datetime1">
              <a:rPr lang="en-US"/>
              <a:pPr lvl="0"/>
              <a:t>7/26/23</a:t>
            </a:fld>
            <a:endParaRPr lang="en-US"/>
          </a:p>
        </p:txBody>
      </p:sp>
      <p:sp>
        <p:nvSpPr>
          <p:cNvPr id="5" name="Footer Placeholder 4">
            <a:extLst>
              <a:ext uri="{FF2B5EF4-FFF2-40B4-BE49-F238E27FC236}">
                <a16:creationId xmlns:a16="http://schemas.microsoft.com/office/drawing/2014/main" id="{D4A90968-05A9-9E99-9AC6-EDEAE781E51C}"/>
              </a:ext>
            </a:extLst>
          </p:cNvPr>
          <p:cNvSpPr txBox="1">
            <a:spLocks noGrp="1"/>
          </p:cNvSpPr>
          <p:nvPr>
            <p:ph type="ftr" sz="quarter" idx="3"/>
          </p:nvPr>
        </p:nvSpPr>
        <p:spPr>
          <a:xfrm>
            <a:off x="1137842" y="6219163"/>
            <a:ext cx="6075547" cy="320040"/>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Acumin Pro"/>
              </a:defRPr>
            </a:lvl1pPr>
          </a:lstStyle>
          <a:p>
            <a:pPr lvl="0"/>
            <a:endParaRPr lang="en-US"/>
          </a:p>
        </p:txBody>
      </p:sp>
      <p:sp>
        <p:nvSpPr>
          <p:cNvPr id="6" name="Slide Number Placeholder 5">
            <a:extLst>
              <a:ext uri="{FF2B5EF4-FFF2-40B4-BE49-F238E27FC236}">
                <a16:creationId xmlns:a16="http://schemas.microsoft.com/office/drawing/2014/main" id="{C6A404EF-49B5-BCE2-22C1-61E925669225}"/>
              </a:ext>
            </a:extLst>
          </p:cNvPr>
          <p:cNvSpPr txBox="1">
            <a:spLocks noGrp="1"/>
          </p:cNvSpPr>
          <p:nvPr>
            <p:ph type="sldNum" sz="quarter" idx="4"/>
          </p:nvPr>
        </p:nvSpPr>
        <p:spPr>
          <a:xfrm>
            <a:off x="10096503" y="6200875"/>
            <a:ext cx="487676" cy="365760"/>
          </a:xfrm>
          <a:prstGeom prst="rect">
            <a:avLst/>
          </a:prstGeom>
          <a:noFill/>
          <a:ln>
            <a:noFill/>
          </a:ln>
        </p:spPr>
        <p:txBody>
          <a:bodyPr vert="horz" wrap="square" lIns="18288" tIns="45720" rIns="18288"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US" sz="1000" b="1" i="0" u="none" strike="noStrike" kern="1200" cap="none" spc="0" baseline="0">
                <a:solidFill>
                  <a:srgbClr val="000000"/>
                </a:solidFill>
                <a:uFillTx/>
                <a:latin typeface="Acumin Pro Semibold" pitchFamily="34"/>
              </a:defRPr>
            </a:lvl1pPr>
          </a:lstStyle>
          <a:p>
            <a:pPr lvl="0"/>
            <a:fld id="{02B1FE31-133A-49AF-851D-DE7523702762}"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marL="0" marR="0" lvl="0" indent="0" algn="ctr" defTabSz="914400" rtl="0" fontAlgn="auto" hangingPunct="1">
        <a:lnSpc>
          <a:spcPct val="90000"/>
        </a:lnSpc>
        <a:spcBef>
          <a:spcPts val="0"/>
        </a:spcBef>
        <a:spcAft>
          <a:spcPts val="0"/>
        </a:spcAft>
        <a:buNone/>
        <a:tabLst/>
        <a:defRPr lang="en-US" sz="2600" b="0" i="0" u="none" strike="noStrike" kern="1200" cap="all" spc="200" baseline="0">
          <a:solidFill>
            <a:srgbClr val="262626"/>
          </a:solidFill>
          <a:uFillTx/>
          <a:latin typeface="Acumin Pro ExtraCondensed Smbd"/>
        </a:defRPr>
      </a:lvl1pPr>
    </p:titleStyle>
    <p:bodyStyle>
      <a:lvl1pPr marL="228600" marR="0" lvl="0" indent="-228600" algn="l" defTabSz="914400" rtl="0" fontAlgn="auto" hangingPunct="1">
        <a:lnSpc>
          <a:spcPct val="100000"/>
        </a:lnSpc>
        <a:spcBef>
          <a:spcPts val="1000"/>
        </a:spcBef>
        <a:spcAft>
          <a:spcPts val="0"/>
        </a:spcAft>
        <a:buClr>
          <a:srgbClr val="555960"/>
        </a:buClr>
        <a:buSzPct val="100000"/>
        <a:buFont typeface="Arial" pitchFamily="34"/>
        <a:buChar char="•"/>
        <a:tabLst/>
        <a:defRPr lang="en-US" sz="1800" b="0" i="0" u="none" strike="noStrike" kern="1200" cap="none" spc="0" baseline="0">
          <a:solidFill>
            <a:srgbClr val="262626"/>
          </a:solidFill>
          <a:uFillTx/>
          <a:latin typeface="Acumin Pro"/>
        </a:defRPr>
      </a:lvl1pPr>
      <a:lvl2pPr marL="457200" marR="0" lvl="1" indent="-228600" algn="l" defTabSz="914400" rtl="0" fontAlgn="auto" hangingPunct="1">
        <a:lnSpc>
          <a:spcPct val="100000"/>
        </a:lnSpc>
        <a:spcBef>
          <a:spcPts val="1000"/>
        </a:spcBef>
        <a:spcAft>
          <a:spcPts val="0"/>
        </a:spcAft>
        <a:buClr>
          <a:srgbClr val="555960"/>
        </a:buClr>
        <a:buSzPct val="100000"/>
        <a:buFont typeface="Arial" pitchFamily="34"/>
        <a:buChar char="•"/>
        <a:tabLst/>
        <a:defRPr lang="en-US" sz="1600" b="0" i="0" u="none" strike="noStrike" kern="1200" cap="none" spc="0" baseline="0">
          <a:solidFill>
            <a:srgbClr val="262626"/>
          </a:solidFill>
          <a:uFillTx/>
          <a:latin typeface="Acumin Pro"/>
        </a:defRPr>
      </a:lvl2pPr>
      <a:lvl3pPr marL="685800" marR="0" lvl="2" indent="-228600" algn="l" defTabSz="914400" rtl="0" fontAlgn="auto" hangingPunct="1">
        <a:lnSpc>
          <a:spcPct val="100000"/>
        </a:lnSpc>
        <a:spcBef>
          <a:spcPts val="1000"/>
        </a:spcBef>
        <a:spcAft>
          <a:spcPts val="0"/>
        </a:spcAft>
        <a:buClr>
          <a:srgbClr val="555960"/>
        </a:buClr>
        <a:buSzPct val="100000"/>
        <a:buFont typeface="Arial" pitchFamily="34"/>
        <a:buChar char="•"/>
        <a:tabLst/>
        <a:defRPr lang="en-US" sz="1600" b="0" i="0" u="none" strike="noStrike" kern="1200" cap="none" spc="0" baseline="0">
          <a:solidFill>
            <a:srgbClr val="262626"/>
          </a:solidFill>
          <a:uFillTx/>
          <a:latin typeface="Acumin Pro"/>
        </a:defRPr>
      </a:lvl3pPr>
      <a:lvl4pPr marL="914400" marR="0" lvl="3" indent="-228600" algn="l" defTabSz="914400" rtl="0" fontAlgn="auto" hangingPunct="1">
        <a:lnSpc>
          <a:spcPct val="100000"/>
        </a:lnSpc>
        <a:spcBef>
          <a:spcPts val="1000"/>
        </a:spcBef>
        <a:spcAft>
          <a:spcPts val="0"/>
        </a:spcAft>
        <a:buClr>
          <a:srgbClr val="555960"/>
        </a:buClr>
        <a:buSzPct val="100000"/>
        <a:buFont typeface="Arial" pitchFamily="34"/>
        <a:buChar char="•"/>
        <a:tabLst/>
        <a:defRPr lang="en-US" sz="1600" b="0" i="0" u="none" strike="noStrike" kern="1200" cap="none" spc="0" baseline="0">
          <a:solidFill>
            <a:srgbClr val="262626"/>
          </a:solidFill>
          <a:uFillTx/>
          <a:latin typeface="Acumin Pro"/>
        </a:defRPr>
      </a:lvl4pPr>
      <a:lvl5pPr marL="1143000" marR="0" lvl="4" indent="-228600" algn="l" defTabSz="914400" rtl="0" fontAlgn="auto" hangingPunct="1">
        <a:lnSpc>
          <a:spcPct val="100000"/>
        </a:lnSpc>
        <a:spcBef>
          <a:spcPts val="1000"/>
        </a:spcBef>
        <a:spcAft>
          <a:spcPts val="0"/>
        </a:spcAft>
        <a:buClr>
          <a:srgbClr val="555960"/>
        </a:buClr>
        <a:buSzPct val="100000"/>
        <a:buFont typeface="Arial" pitchFamily="34"/>
        <a:buChar char="•"/>
        <a:tabLst/>
        <a:defRPr lang="en-US" sz="1600" b="0" i="0" u="none" strike="noStrike" kern="1200" cap="none" spc="0" baseline="0">
          <a:solidFill>
            <a:srgbClr val="262626"/>
          </a:solidFill>
          <a:uFillTx/>
          <a:latin typeface="Acumi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1_0.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nbc.com/2020/07/28/the-top-50-us-colleges-that-pay-off-the-most-in-2020.html" TargetMode="External"/><Relationship Id="rId2" Type="http://schemas.microsoft.com/office/2018/10/relationships/comments" Target="../comments/modernComment_103_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www.wsj.com/articles/college-rankings-list-2022-11632246093?_ga=2.4808885.70609424.1689680516-1329846733.1658416815" TargetMode="External"/><Relationship Id="rId4" Type="http://schemas.openxmlformats.org/officeDocument/2006/relationships/hyperlink" Target="https://www.usnews.com/best-colleges/rankings/national-universities/innovativ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nline.purdue.edu/programs/business/krannert-masters-in-business-administration/course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63D390-21C7-AF86-A31E-C49381D33C74}"/>
              </a:ext>
            </a:extLst>
          </p:cNvPr>
          <p:cNvSpPr txBox="1">
            <a:spLocks noGrp="1"/>
          </p:cNvSpPr>
          <p:nvPr>
            <p:ph type="title"/>
          </p:nvPr>
        </p:nvSpPr>
        <p:spPr>
          <a:xfrm>
            <a:off x="2159520" y="2060327"/>
            <a:ext cx="8005416" cy="1685077"/>
          </a:xfrm>
          <a:ln>
            <a:noFill/>
          </a:ln>
        </p:spPr>
        <p:txBody>
          <a:bodyPr/>
          <a:lstStyle/>
          <a:p>
            <a:pPr lvl="0"/>
            <a:r>
              <a:rPr lang="en-US" b="0" dirty="0">
                <a:latin typeface="Acumin Pro ExtraCondensed" panose="020B0508020202020204" pitchFamily="34" charset="77"/>
              </a:rPr>
              <a:t>gaining company support</a:t>
            </a:r>
            <a:br>
              <a:rPr lang="en-US" b="0" dirty="0">
                <a:latin typeface="Acumin Pro ExtraCondensed" panose="020B0508020202020204" pitchFamily="34" charset="77"/>
              </a:rPr>
            </a:br>
            <a:r>
              <a:rPr lang="en-US" b="0" dirty="0">
                <a:latin typeface="Acumin Pro ExtraCondensed" panose="020B0508020202020204" pitchFamily="34" charset="77"/>
              </a:rPr>
              <a:t>For Your </a:t>
            </a:r>
            <a:r>
              <a:rPr lang="en-US" b="0" dirty="0">
                <a:solidFill>
                  <a:srgbClr val="FFFFFF"/>
                </a:solidFill>
                <a:latin typeface="Acumin Pro ExtraCondensed" panose="020B0508020202020204" pitchFamily="34" charset="77"/>
              </a:rPr>
              <a:t>online MBA</a:t>
            </a:r>
          </a:p>
        </p:txBody>
      </p:sp>
      <p:sp>
        <p:nvSpPr>
          <p:cNvPr id="4" name="Date">
            <a:extLst>
              <a:ext uri="{FF2B5EF4-FFF2-40B4-BE49-F238E27FC236}">
                <a16:creationId xmlns:a16="http://schemas.microsoft.com/office/drawing/2014/main" id="{67F6B553-AEDE-E04E-EC30-A77C32AEB917}"/>
              </a:ext>
            </a:extLst>
          </p:cNvPr>
          <p:cNvSpPr txBox="1"/>
          <p:nvPr/>
        </p:nvSpPr>
        <p:spPr>
          <a:xfrm>
            <a:off x="8926244" y="6220736"/>
            <a:ext cx="1021887" cy="323971"/>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C34DB8-C90D-41F9-9409-55DD93B3A3FE}" type="datetime1">
              <a:rPr lang="en-US" sz="1000" b="0" i="0" u="none" strike="noStrike" kern="1200" cap="none" spc="0" baseline="0">
                <a:solidFill>
                  <a:srgbClr val="FFFFFF"/>
                </a:solidFill>
                <a:uFillTx/>
                <a:latin typeface="Acumin Pro"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7/26/23</a:t>
            </a:fld>
            <a:endParaRPr lang="en-US" sz="1000" b="0" i="0" u="none" strike="noStrike" kern="1200" cap="none" spc="0" baseline="0">
              <a:solidFill>
                <a:srgbClr val="FFFFFF"/>
              </a:solidFill>
              <a:uFillTx/>
              <a:latin typeface="Acumin Pro" pitchFamily="34"/>
            </a:endParaRPr>
          </a:p>
        </p:txBody>
      </p:sp>
      <p:pic>
        <p:nvPicPr>
          <p:cNvPr id="8" name="Picture 7">
            <a:extLst>
              <a:ext uri="{FF2B5EF4-FFF2-40B4-BE49-F238E27FC236}">
                <a16:creationId xmlns:a16="http://schemas.microsoft.com/office/drawing/2014/main" id="{695BFC39-9119-5D6A-3997-F4F829954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157" y="5873303"/>
            <a:ext cx="4236435" cy="481234"/>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8EB890-2921-8B2B-D383-EABC0FD1E2A2}"/>
              </a:ext>
            </a:extLst>
          </p:cNvPr>
          <p:cNvSpPr txBox="1">
            <a:spLocks noGrp="1"/>
          </p:cNvSpPr>
          <p:nvPr>
            <p:ph type="title"/>
          </p:nvPr>
        </p:nvSpPr>
        <p:spPr>
          <a:xfrm>
            <a:off x="2107518" y="437028"/>
            <a:ext cx="8759266" cy="510719"/>
          </a:xfrm>
          <a:ln>
            <a:noFill/>
          </a:ln>
        </p:spPr>
        <p:txBody>
          <a:bodyPr/>
          <a:lstStyle/>
          <a:p>
            <a:pPr lvl="0"/>
            <a:r>
              <a:rPr lang="en-US" dirty="0"/>
              <a:t>LET’S REVIEW…</a:t>
            </a:r>
          </a:p>
        </p:txBody>
      </p:sp>
      <p:sp>
        <p:nvSpPr>
          <p:cNvPr id="3" name="Subhead">
            <a:extLst>
              <a:ext uri="{FF2B5EF4-FFF2-40B4-BE49-F238E27FC236}">
                <a16:creationId xmlns:a16="http://schemas.microsoft.com/office/drawing/2014/main" id="{38E7EAB3-A96F-753F-2026-64E0C11F75F1}"/>
              </a:ext>
            </a:extLst>
          </p:cNvPr>
          <p:cNvSpPr txBox="1">
            <a:spLocks noGrp="1"/>
          </p:cNvSpPr>
          <p:nvPr>
            <p:ph type="subTitle" idx="4294967295"/>
          </p:nvPr>
        </p:nvSpPr>
        <p:spPr>
          <a:xfrm>
            <a:off x="2107518" y="1146383"/>
            <a:ext cx="7988975" cy="307777"/>
          </a:xfrm>
        </p:spPr>
        <p:txBody>
          <a:bodyPr lIns="0" tIns="0" rIns="0" bIns="0">
            <a:spAutoFit/>
          </a:bodyPr>
          <a:lstStyle/>
          <a:p>
            <a:pPr marL="0" lvl="0" indent="0">
              <a:buNone/>
            </a:pPr>
            <a:r>
              <a:rPr lang="en-US" sz="2000" b="1" dirty="0">
                <a:solidFill>
                  <a:srgbClr val="555960"/>
                </a:solidFill>
                <a:latin typeface="Franklin Gothic Medium" pitchFamily="34"/>
              </a:rPr>
              <a:t>My </a:t>
            </a:r>
            <a:r>
              <a:rPr lang="en-US" sz="2000" b="1" dirty="0">
                <a:solidFill>
                  <a:srgbClr val="555960"/>
                </a:solidFill>
                <a:latin typeface="Acumin Pro" panose="020B0504020202020204" pitchFamily="34" charset="77"/>
              </a:rPr>
              <a:t>Ask</a:t>
            </a:r>
          </a:p>
        </p:txBody>
      </p:sp>
      <p:sp>
        <p:nvSpPr>
          <p:cNvPr id="4" name="Body Text">
            <a:extLst>
              <a:ext uri="{FF2B5EF4-FFF2-40B4-BE49-F238E27FC236}">
                <a16:creationId xmlns:a16="http://schemas.microsoft.com/office/drawing/2014/main" id="{53DFBAB5-CB1F-F181-989C-699DAF6539AD}"/>
              </a:ext>
            </a:extLst>
          </p:cNvPr>
          <p:cNvSpPr txBox="1">
            <a:spLocks noGrp="1"/>
          </p:cNvSpPr>
          <p:nvPr>
            <p:ph type="body" idx="4294967295"/>
          </p:nvPr>
        </p:nvSpPr>
        <p:spPr>
          <a:xfrm>
            <a:off x="2107518" y="1685094"/>
            <a:ext cx="8759266" cy="3885130"/>
          </a:xfrm>
        </p:spPr>
        <p:txBody>
          <a:bodyPr lIns="0" tIns="0" rIns="0" bIns="0">
            <a:noAutofit/>
          </a:bodyPr>
          <a:lstStyle/>
          <a:p>
            <a:pPr marL="274320" lvl="0" indent="-274320" defTabSz="457200">
              <a:spcBef>
                <a:spcPts val="0"/>
              </a:spcBef>
              <a:buFont typeface="Wingdings"/>
              <a:buChar char="§"/>
            </a:pPr>
            <a:r>
              <a:rPr lang="en-US" sz="1600" dirty="0">
                <a:solidFill>
                  <a:srgbClr val="000000"/>
                </a:solidFill>
                <a:latin typeface="Acumin Pro" panose="020B0504020202020204" pitchFamily="34" charset="77"/>
              </a:rPr>
              <a:t>This is why the program is a good fit for my career development and will benefit the company.</a:t>
            </a:r>
          </a:p>
          <a:p>
            <a:pPr marL="274320" lvl="0" indent="-274320" defTabSz="457200">
              <a:spcBef>
                <a:spcPts val="0"/>
              </a:spcBef>
              <a:buFont typeface="Wingdings"/>
              <a:buChar char="§"/>
            </a:pPr>
            <a:r>
              <a:rPr lang="en-US" sz="1600" dirty="0">
                <a:solidFill>
                  <a:srgbClr val="000000"/>
                </a:solidFill>
                <a:latin typeface="Acumin Pro" panose="020B0504020202020204" pitchFamily="34" charset="77"/>
              </a:rPr>
              <a:t>This is how much I’m asking for (financials)</a:t>
            </a:r>
          </a:p>
          <a:p>
            <a:pPr lvl="1"/>
            <a:r>
              <a:rPr lang="en-US" sz="1400" dirty="0">
                <a:latin typeface="Acumin Pro" panose="020B0504020202020204" pitchFamily="34" charset="77"/>
              </a:rPr>
              <a:t>$60,000 tuition for Indiana residents, including fees</a:t>
            </a:r>
          </a:p>
          <a:p>
            <a:pPr lvl="1"/>
            <a:r>
              <a:rPr lang="en-US" sz="1400" dirty="0">
                <a:latin typeface="Acumin Pro" panose="020B0504020202020204" pitchFamily="34" charset="77"/>
              </a:rPr>
              <a:t>$62,102.40 tuition for non-Indiana residents, including fees</a:t>
            </a:r>
          </a:p>
          <a:p>
            <a:pPr lvl="1"/>
            <a:r>
              <a:rPr lang="en-US" sz="1400" dirty="0">
                <a:latin typeface="Acumin Pro" panose="020B0504020202020204" pitchFamily="34" charset="77"/>
              </a:rPr>
              <a:t>$1,000 nonrefundable deposit required</a:t>
            </a:r>
          </a:p>
          <a:p>
            <a:pPr lvl="2"/>
            <a:r>
              <a:rPr lang="en-US" sz="1400" dirty="0">
                <a:latin typeface="Acumin Pro" panose="020B0504020202020204" pitchFamily="34" charset="77"/>
              </a:rPr>
              <a:t>NOTE: Your deposit holds your seat in the program and will later be applied to your tuition.</a:t>
            </a:r>
            <a:endParaRPr lang="en-US" sz="1600" dirty="0">
              <a:solidFill>
                <a:srgbClr val="000000"/>
              </a:solidFill>
              <a:latin typeface="Acumin Pro" panose="020B0504020202020204" pitchFamily="34" charset="77"/>
            </a:endParaRPr>
          </a:p>
          <a:p>
            <a:pPr marL="274320" lvl="0" indent="-274320" defTabSz="457200">
              <a:spcBef>
                <a:spcPts val="0"/>
              </a:spcBef>
              <a:buFont typeface="Wingdings"/>
              <a:buChar char="§"/>
            </a:pPr>
            <a:r>
              <a:rPr lang="en-US" sz="1600" dirty="0">
                <a:solidFill>
                  <a:srgbClr val="000000"/>
                </a:solidFill>
                <a:latin typeface="Acumin Pro" panose="020B0504020202020204" pitchFamily="34" charset="77"/>
              </a:rPr>
              <a:t>This is when I’m asking for it</a:t>
            </a:r>
          </a:p>
          <a:p>
            <a:pPr lvl="1"/>
            <a:r>
              <a:rPr lang="en-US" sz="1400" dirty="0">
                <a:latin typeface="Acumin Pro" panose="020B0504020202020204" pitchFamily="34" charset="77"/>
              </a:rPr>
              <a:t>Tuition and fees are due on the first day of each semester, based on the number of credit hours you are taking that semester. Make an initial plan of your coursework so that you can show your financial request by calendar or fiscal year for your company. You can complete the program is as few as two years or take longer if needed.</a:t>
            </a:r>
            <a:endParaRPr lang="en-US" sz="1600" dirty="0">
              <a:solidFill>
                <a:srgbClr val="000000"/>
              </a:solidFill>
              <a:latin typeface="Acumin Pro" panose="020B0504020202020204" pitchFamily="34" charset="77"/>
            </a:endParaRPr>
          </a:p>
          <a:p>
            <a:pPr marL="274320" lvl="0" indent="-274320" defTabSz="457200">
              <a:spcBef>
                <a:spcPts val="0"/>
              </a:spcBef>
              <a:buFont typeface="Wingdings"/>
              <a:buChar char="§"/>
            </a:pPr>
            <a:r>
              <a:rPr lang="en-US" sz="1600" dirty="0">
                <a:solidFill>
                  <a:srgbClr val="000000"/>
                </a:solidFill>
                <a:latin typeface="Acumin Pro" panose="020B0504020202020204" pitchFamily="34" charset="77"/>
              </a:rPr>
              <a:t>Here is my proposed Retention Agreement</a:t>
            </a:r>
          </a:p>
        </p:txBody>
      </p:sp>
      <p:sp>
        <p:nvSpPr>
          <p:cNvPr id="6" name="Date">
            <a:extLst>
              <a:ext uri="{FF2B5EF4-FFF2-40B4-BE49-F238E27FC236}">
                <a16:creationId xmlns:a16="http://schemas.microsoft.com/office/drawing/2014/main" id="{3073F5F0-0D6C-67E9-74FF-BD19F55B597A}"/>
              </a:ext>
              <a:ext uri="{C183D7F6-B498-43B3-948B-1728B52AA6E4}">
                <adec:decorative xmlns:adec="http://schemas.microsoft.com/office/drawing/2017/decorative" val="1"/>
              </a:ext>
            </a:extLst>
          </p:cNvPr>
          <p:cNvSpPr txBox="1"/>
          <p:nvPr/>
        </p:nvSpPr>
        <p:spPr>
          <a:xfrm>
            <a:off x="8926244" y="6220736"/>
            <a:ext cx="1021887" cy="323971"/>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AA5B55-0EF6-4F0F-8730-1BEBE95F3144}" type="datetime1">
              <a:rPr lang="en-US" sz="1000" b="0" i="0" u="none" strike="noStrike" kern="1200" cap="none" spc="0" baseline="0">
                <a:solidFill>
                  <a:srgbClr val="000000"/>
                </a:solidFill>
                <a:uFillTx/>
                <a:latin typeface="Acumin Pro"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7/26/23</a:t>
            </a:fld>
            <a:endParaRPr lang="en-US" sz="1000" b="0" i="0" u="none" strike="noStrike" kern="1200" cap="none" spc="0" baseline="0">
              <a:solidFill>
                <a:srgbClr val="000000"/>
              </a:solidFill>
              <a:uFillTx/>
              <a:latin typeface="Acumin Pro" pitchFamily="34"/>
            </a:endParaRPr>
          </a:p>
        </p:txBody>
      </p:sp>
      <p:sp>
        <p:nvSpPr>
          <p:cNvPr id="7" name="Slide Number">
            <a:extLst>
              <a:ext uri="{FF2B5EF4-FFF2-40B4-BE49-F238E27FC236}">
                <a16:creationId xmlns:a16="http://schemas.microsoft.com/office/drawing/2014/main" id="{8521CA95-6F95-16BE-D5C9-CAED6218A95F}"/>
              </a:ext>
              <a:ext uri="{C183D7F6-B498-43B3-948B-1728B52AA6E4}">
                <adec:decorative xmlns:adec="http://schemas.microsoft.com/office/drawing/2017/decorative" val="1"/>
              </a:ext>
            </a:extLst>
          </p:cNvPr>
          <p:cNvSpPr txBox="1"/>
          <p:nvPr/>
        </p:nvSpPr>
        <p:spPr>
          <a:xfrm>
            <a:off x="10096503" y="6200875"/>
            <a:ext cx="487676" cy="365760"/>
          </a:xfrm>
          <a:prstGeom prst="rect">
            <a:avLst/>
          </a:prstGeom>
          <a:noFill/>
          <a:ln cap="flat">
            <a:noFill/>
          </a:ln>
        </p:spPr>
        <p:txBody>
          <a:bodyPr vert="horz" wrap="square" lIns="18288" tIns="45720" rIns="18288"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6090C5-82E1-4D72-9215-8CCC9E45D7A0}" type="slidenum">
              <a:rPr/>
              <a:t>10</a:t>
            </a:fld>
            <a:endParaRPr lang="en-US" sz="1000" b="1" i="0" u="none" strike="noStrike" kern="1200" cap="none" spc="0" baseline="0">
              <a:solidFill>
                <a:srgbClr val="000000"/>
              </a:solidFill>
              <a:uFillTx/>
              <a:latin typeface="Acumin Pro Semibold" pitchFamily="34"/>
            </a:endParaRPr>
          </a:p>
        </p:txBody>
      </p:sp>
      <p:pic>
        <p:nvPicPr>
          <p:cNvPr id="8" name="Picture 7">
            <a:extLst>
              <a:ext uri="{FF2B5EF4-FFF2-40B4-BE49-F238E27FC236}">
                <a16:creationId xmlns:a16="http://schemas.microsoft.com/office/drawing/2014/main" id="{C3AE458E-EE17-0E06-9A84-9B26F373B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852" y="6010947"/>
            <a:ext cx="3684496" cy="4185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108610B-1089-C7EC-F500-EBD1ED0E84A8}"/>
              </a:ext>
            </a:extLst>
          </p:cNvPr>
          <p:cNvSpPr txBox="1">
            <a:spLocks noGrp="1"/>
          </p:cNvSpPr>
          <p:nvPr>
            <p:ph type="title"/>
          </p:nvPr>
        </p:nvSpPr>
        <p:spPr>
          <a:xfrm>
            <a:off x="2628899" y="2861618"/>
            <a:ext cx="6347453" cy="854077"/>
          </a:xfrm>
          <a:ln>
            <a:noFill/>
          </a:ln>
        </p:spPr>
        <p:txBody>
          <a:bodyPr/>
          <a:lstStyle/>
          <a:p>
            <a:pPr lvl="0"/>
            <a:r>
              <a:rPr lang="en-US" dirty="0"/>
              <a:t>Thank You</a:t>
            </a:r>
          </a:p>
        </p:txBody>
      </p:sp>
      <p:sp>
        <p:nvSpPr>
          <p:cNvPr id="4" name="Date">
            <a:extLst>
              <a:ext uri="{FF2B5EF4-FFF2-40B4-BE49-F238E27FC236}">
                <a16:creationId xmlns:a16="http://schemas.microsoft.com/office/drawing/2014/main" id="{8FD802CA-39A8-8D4B-007A-56ACD10DAAA6}"/>
              </a:ext>
              <a:ext uri="{C183D7F6-B498-43B3-948B-1728B52AA6E4}">
                <adec:decorative xmlns:adec="http://schemas.microsoft.com/office/drawing/2017/decorative" val="1"/>
              </a:ext>
            </a:extLst>
          </p:cNvPr>
          <p:cNvSpPr txBox="1"/>
          <p:nvPr/>
        </p:nvSpPr>
        <p:spPr>
          <a:xfrm>
            <a:off x="8926244" y="6220736"/>
            <a:ext cx="1021887" cy="323971"/>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9AA8C7-D75A-434A-B7D8-64AED6F7C362}" type="datetime1">
              <a:rPr lang="en-US" sz="1000" b="0" i="0" u="none" strike="noStrike" kern="1200" cap="none" spc="0" baseline="0">
                <a:solidFill>
                  <a:srgbClr val="FFFFFF"/>
                </a:solidFill>
                <a:uFillTx/>
                <a:latin typeface="Acumin Pro"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7/26/23</a:t>
            </a:fld>
            <a:endParaRPr lang="en-US" sz="1000" b="0" i="0" u="none" strike="noStrike" kern="1200" cap="none" spc="0" baseline="0">
              <a:solidFill>
                <a:srgbClr val="FFFFFF"/>
              </a:solidFill>
              <a:uFillTx/>
              <a:latin typeface="Acumin Pro" pitchFamily="34"/>
            </a:endParaRPr>
          </a:p>
        </p:txBody>
      </p:sp>
      <p:pic>
        <p:nvPicPr>
          <p:cNvPr id="6" name="Picture 5">
            <a:extLst>
              <a:ext uri="{FF2B5EF4-FFF2-40B4-BE49-F238E27FC236}">
                <a16:creationId xmlns:a16="http://schemas.microsoft.com/office/drawing/2014/main" id="{8B1D8238-7BC8-6ED1-6BA7-721C62D78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157" y="5873303"/>
            <a:ext cx="4236435" cy="4812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29C6F1E-FB9F-E26A-55BE-E80D4A3FCEBD}"/>
              </a:ext>
            </a:extLst>
          </p:cNvPr>
          <p:cNvSpPr txBox="1">
            <a:spLocks noGrp="1"/>
          </p:cNvSpPr>
          <p:nvPr>
            <p:ph type="title"/>
          </p:nvPr>
        </p:nvSpPr>
        <p:spPr>
          <a:ln>
            <a:noFill/>
          </a:ln>
        </p:spPr>
        <p:txBody>
          <a:bodyPr/>
          <a:lstStyle/>
          <a:p>
            <a:pPr lvl="0"/>
            <a:r>
              <a:rPr lang="en-US" b="0" dirty="0">
                <a:solidFill>
                  <a:srgbClr val="FFFFFF"/>
                </a:solidFill>
                <a:latin typeface="Acumin Pro ExtraCondensed" panose="020B0508020202020204" pitchFamily="34" charset="77"/>
              </a:rPr>
              <a:t>SOME POINTS TO CONSIDER</a:t>
            </a:r>
          </a:p>
        </p:txBody>
      </p:sp>
      <p:sp>
        <p:nvSpPr>
          <p:cNvPr id="3" name="Subhead">
            <a:extLst>
              <a:ext uri="{FF2B5EF4-FFF2-40B4-BE49-F238E27FC236}">
                <a16:creationId xmlns:a16="http://schemas.microsoft.com/office/drawing/2014/main" id="{2767CB7E-B71C-D8AA-C0FA-F06A661D6FB4}"/>
              </a:ext>
            </a:extLst>
          </p:cNvPr>
          <p:cNvSpPr txBox="1">
            <a:spLocks noGrp="1"/>
          </p:cNvSpPr>
          <p:nvPr>
            <p:ph type="subTitle" idx="4294967295"/>
          </p:nvPr>
        </p:nvSpPr>
        <p:spPr>
          <a:xfrm>
            <a:off x="2107518" y="1274112"/>
            <a:ext cx="7988984" cy="341601"/>
          </a:xfrm>
        </p:spPr>
        <p:txBody>
          <a:bodyPr lIns="0" tIns="0" rIns="0" bIns="0">
            <a:spAutoFit/>
          </a:bodyPr>
          <a:lstStyle/>
          <a:p>
            <a:pPr marL="0" lvl="0" indent="0">
              <a:buNone/>
            </a:pPr>
            <a:r>
              <a:rPr lang="en-US" sz="2200" b="1" dirty="0">
                <a:solidFill>
                  <a:srgbClr val="555960"/>
                </a:solidFill>
                <a:latin typeface="Acumin Pro" panose="020B0504020202020204" pitchFamily="34" charset="77"/>
              </a:rPr>
              <a:t>How to Use These Slides</a:t>
            </a:r>
          </a:p>
        </p:txBody>
      </p:sp>
      <p:sp>
        <p:nvSpPr>
          <p:cNvPr id="4" name="Body Text">
            <a:extLst>
              <a:ext uri="{FF2B5EF4-FFF2-40B4-BE49-F238E27FC236}">
                <a16:creationId xmlns:a16="http://schemas.microsoft.com/office/drawing/2014/main" id="{AD0DA97E-0AEB-F5FB-3FE2-7B84BF372503}"/>
              </a:ext>
            </a:extLst>
          </p:cNvPr>
          <p:cNvSpPr txBox="1">
            <a:spLocks noGrp="1"/>
          </p:cNvSpPr>
          <p:nvPr>
            <p:ph type="body" idx="4294967295"/>
          </p:nvPr>
        </p:nvSpPr>
        <p:spPr>
          <a:xfrm>
            <a:off x="2107518" y="1761643"/>
            <a:ext cx="8149663" cy="3411534"/>
          </a:xfrm>
        </p:spPr>
        <p:txBody>
          <a:bodyPr lIns="0" tIns="0" rIns="0" bIns="0"/>
          <a:lstStyle/>
          <a:p>
            <a:pPr marL="274320" lvl="0" indent="-274320" defTabSz="457200">
              <a:spcBef>
                <a:spcPts val="0"/>
              </a:spcBef>
              <a:buFont typeface="Wingdings"/>
              <a:buChar char="§"/>
            </a:pPr>
            <a:r>
              <a:rPr lang="en-US" sz="1600" dirty="0">
                <a:solidFill>
                  <a:srgbClr val="000000"/>
                </a:solidFill>
                <a:latin typeface="Acumin Pro" panose="020B0504020202020204" pitchFamily="34" charset="77"/>
              </a:rPr>
              <a:t>Personalize this deck where appropriate and present to your senior leadership during the sponsorship request conversation.</a:t>
            </a:r>
          </a:p>
          <a:p>
            <a:pPr marL="274320" lvl="0" indent="-274320" defTabSz="457200">
              <a:spcBef>
                <a:spcPts val="0"/>
              </a:spcBef>
              <a:buFont typeface="Wingdings"/>
              <a:buChar char="§"/>
            </a:pPr>
            <a:endParaRPr lang="en-US" sz="1600" dirty="0">
              <a:solidFill>
                <a:srgbClr val="000000"/>
              </a:solidFill>
              <a:latin typeface="Acumin Pro" panose="020B0504020202020204" pitchFamily="34" charset="77"/>
            </a:endParaRPr>
          </a:p>
          <a:p>
            <a:pPr marL="285750" lvl="0" indent="-28575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The LIGHT GOLD slides, such as this one, are meant to be used as guides for how to complete each section but are not intended to be part of your final presentation deck.</a:t>
            </a:r>
          </a:p>
          <a:p>
            <a:pPr marL="274320" lvl="0" indent="-274320" defTabSz="457200">
              <a:spcBef>
                <a:spcPts val="0"/>
              </a:spcBef>
              <a:buFont typeface="Wingdings"/>
              <a:buChar char="§"/>
            </a:pPr>
            <a:endParaRPr lang="en-US" sz="1600" dirty="0">
              <a:solidFill>
                <a:srgbClr val="000000"/>
              </a:solidFill>
              <a:latin typeface="Acumin Pro" panose="020B0504020202020204" pitchFamily="34" charset="77"/>
            </a:endParaRPr>
          </a:p>
          <a:p>
            <a:pPr marL="274320" lvl="0" indent="-274320" defTabSz="457200">
              <a:spcBef>
                <a:spcPts val="0"/>
              </a:spcBef>
              <a:buFont typeface="Wingdings"/>
              <a:buChar char="§"/>
            </a:pPr>
            <a:r>
              <a:rPr lang="en-US" sz="1600" dirty="0">
                <a:solidFill>
                  <a:srgbClr val="000000"/>
                </a:solidFill>
                <a:latin typeface="Acumin Pro" panose="020B0504020202020204" pitchFamily="34" charset="77"/>
              </a:rPr>
              <a:t>The WHITE slides are the slides you should be presenting to leaders in your organization.</a:t>
            </a:r>
          </a:p>
          <a:p>
            <a:pPr marL="274320" lvl="0" indent="-274320" defTabSz="457200">
              <a:spcBef>
                <a:spcPts val="0"/>
              </a:spcBef>
              <a:buFont typeface="Wingdings"/>
              <a:buChar char="§"/>
            </a:pPr>
            <a:endParaRPr lang="en-US" sz="1600" dirty="0">
              <a:solidFill>
                <a:srgbClr val="000000"/>
              </a:solidFill>
              <a:latin typeface="Acumin Pro" panose="020B0504020202020204" pitchFamily="34" charset="77"/>
            </a:endParaRPr>
          </a:p>
          <a:p>
            <a:pPr marL="285750" lvl="0" indent="-28575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Should you have any questions at all during this process, please feel free to reach out to an Enrollment Specialist at 877-491-0224 or admissionsemail@purdue.edu.</a:t>
            </a:r>
          </a:p>
        </p:txBody>
      </p:sp>
      <p:sp>
        <p:nvSpPr>
          <p:cNvPr id="5" name="Date">
            <a:extLst>
              <a:ext uri="{FF2B5EF4-FFF2-40B4-BE49-F238E27FC236}">
                <a16:creationId xmlns:a16="http://schemas.microsoft.com/office/drawing/2014/main" id="{AE44E776-C33C-4FFD-145D-CBEB98C14A4C}"/>
              </a:ext>
              <a:ext uri="{C183D7F6-B498-43B3-948B-1728B52AA6E4}">
                <adec:decorative xmlns:adec="http://schemas.microsoft.com/office/drawing/2017/decorative" val="1"/>
              </a:ext>
            </a:extLst>
          </p:cNvPr>
          <p:cNvSpPr txBox="1"/>
          <p:nvPr/>
        </p:nvSpPr>
        <p:spPr>
          <a:xfrm>
            <a:off x="8926244" y="6220736"/>
            <a:ext cx="1021887" cy="323971"/>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0E9217-29DC-46E1-99A5-D20DD6CBEC78}" type="datetime1">
              <a:rPr lang="en-US" sz="1000" b="0" i="0" u="none" strike="noStrike" kern="1200" cap="none" spc="0" baseline="0">
                <a:solidFill>
                  <a:srgbClr val="000000"/>
                </a:solidFill>
                <a:uFillTx/>
                <a:latin typeface="Acumin Pro"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7/26/23</a:t>
            </a:fld>
            <a:endParaRPr lang="en-US" sz="1000" b="0" i="0" u="none" strike="noStrike" kern="1200" cap="none" spc="0" baseline="0">
              <a:solidFill>
                <a:srgbClr val="000000"/>
              </a:solidFill>
              <a:uFillTx/>
              <a:latin typeface="Acumin Pro" pitchFamily="34"/>
            </a:endParaRPr>
          </a:p>
        </p:txBody>
      </p:sp>
      <p:sp>
        <p:nvSpPr>
          <p:cNvPr id="6" name="Slide Number">
            <a:extLst>
              <a:ext uri="{FF2B5EF4-FFF2-40B4-BE49-F238E27FC236}">
                <a16:creationId xmlns:a16="http://schemas.microsoft.com/office/drawing/2014/main" id="{E51F1AD0-4991-7916-08EC-71E7A9B8A446}"/>
              </a:ext>
              <a:ext uri="{C183D7F6-B498-43B3-948B-1728B52AA6E4}">
                <adec:decorative xmlns:adec="http://schemas.microsoft.com/office/drawing/2017/decorative" val="1"/>
              </a:ext>
            </a:extLst>
          </p:cNvPr>
          <p:cNvSpPr txBox="1"/>
          <p:nvPr/>
        </p:nvSpPr>
        <p:spPr>
          <a:xfrm>
            <a:off x="10096503" y="6200875"/>
            <a:ext cx="487676" cy="365760"/>
          </a:xfrm>
          <a:prstGeom prst="rect">
            <a:avLst/>
          </a:prstGeom>
          <a:noFill/>
          <a:ln cap="flat">
            <a:noFill/>
          </a:ln>
        </p:spPr>
        <p:txBody>
          <a:bodyPr vert="horz" wrap="square" lIns="18288" tIns="45720" rIns="18288"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02899F7-A948-42C2-BF40-13A391843F75}" type="slidenum">
              <a:rPr lang="en-US" sz="1000" b="1" i="0" u="none" strike="noStrike" kern="1200" cap="none" spc="0" baseline="0">
                <a:solidFill>
                  <a:srgbClr val="000000"/>
                </a:solidFill>
                <a:uFillTx/>
                <a:latin typeface="Acumin Pro Semibold" pitchFamily="34"/>
              </a:rPr>
              <a:t>2</a:t>
            </a:fld>
            <a:endParaRPr lang="en-US" sz="1000" b="1" i="0" u="none" strike="noStrike" kern="1200" cap="none" spc="0" baseline="0">
              <a:solidFill>
                <a:srgbClr val="000000"/>
              </a:solidFill>
              <a:uFillTx/>
              <a:latin typeface="Acumin Pro Semibold" pitchFamily="34"/>
            </a:endParaRPr>
          </a:p>
        </p:txBody>
      </p:sp>
      <p:pic>
        <p:nvPicPr>
          <p:cNvPr id="10" name="Picture 9">
            <a:extLst>
              <a:ext uri="{FF2B5EF4-FFF2-40B4-BE49-F238E27FC236}">
                <a16:creationId xmlns:a16="http://schemas.microsoft.com/office/drawing/2014/main" id="{1F5A7CA0-BBC4-8060-55FA-74D3EBE50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852" y="6010947"/>
            <a:ext cx="3684496" cy="4185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8">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42446A6-8D2C-F30F-B18D-61E26471097D}"/>
              </a:ext>
            </a:extLst>
          </p:cNvPr>
          <p:cNvSpPr txBox="1">
            <a:spLocks noGrp="1"/>
          </p:cNvSpPr>
          <p:nvPr>
            <p:ph type="title"/>
          </p:nvPr>
        </p:nvSpPr>
        <p:spPr>
          <a:ln>
            <a:noFill/>
          </a:ln>
        </p:spPr>
        <p:txBody>
          <a:bodyPr/>
          <a:lstStyle/>
          <a:p>
            <a:pPr lvl="0"/>
            <a:r>
              <a:rPr lang="en-US" dirty="0">
                <a:solidFill>
                  <a:srgbClr val="FFFFFF"/>
                </a:solidFill>
              </a:rPr>
              <a:t>SOME POINTS TO CONSIDER </a:t>
            </a:r>
            <a:r>
              <a:rPr lang="en-US" dirty="0">
                <a:solidFill>
                  <a:schemeClr val="tx1"/>
                </a:solidFill>
              </a:rPr>
              <a:t>– 2 </a:t>
            </a:r>
          </a:p>
        </p:txBody>
      </p:sp>
      <p:sp>
        <p:nvSpPr>
          <p:cNvPr id="3" name="Subhead">
            <a:extLst>
              <a:ext uri="{FF2B5EF4-FFF2-40B4-BE49-F238E27FC236}">
                <a16:creationId xmlns:a16="http://schemas.microsoft.com/office/drawing/2014/main" id="{EE3FAD1A-EC09-DDFC-9990-11A2CD254B4D}"/>
              </a:ext>
            </a:extLst>
          </p:cNvPr>
          <p:cNvSpPr txBox="1">
            <a:spLocks noGrp="1"/>
          </p:cNvSpPr>
          <p:nvPr>
            <p:ph type="subTitle" idx="4294967295"/>
          </p:nvPr>
        </p:nvSpPr>
        <p:spPr>
          <a:xfrm>
            <a:off x="2107518" y="1172891"/>
            <a:ext cx="7988984" cy="341601"/>
          </a:xfrm>
        </p:spPr>
        <p:txBody>
          <a:bodyPr lIns="0" tIns="0" rIns="0" bIns="0">
            <a:spAutoFit/>
          </a:bodyPr>
          <a:lstStyle/>
          <a:p>
            <a:pPr marL="0" lvl="0" indent="0">
              <a:buNone/>
            </a:pPr>
            <a:r>
              <a:rPr lang="en-US" sz="2200" b="1" dirty="0">
                <a:solidFill>
                  <a:srgbClr val="555960"/>
                </a:solidFill>
                <a:latin typeface="Acumin Pro" panose="020B0504020202020204" pitchFamily="34" charset="77"/>
              </a:rPr>
              <a:t>Before Using These Slides</a:t>
            </a:r>
          </a:p>
        </p:txBody>
      </p:sp>
      <p:sp>
        <p:nvSpPr>
          <p:cNvPr id="4" name="Body Text">
            <a:extLst>
              <a:ext uri="{FF2B5EF4-FFF2-40B4-BE49-F238E27FC236}">
                <a16:creationId xmlns:a16="http://schemas.microsoft.com/office/drawing/2014/main" id="{A814A265-76FE-F526-0AC7-841FD563682A}"/>
              </a:ext>
            </a:extLst>
          </p:cNvPr>
          <p:cNvSpPr txBox="1">
            <a:spLocks noGrp="1"/>
          </p:cNvSpPr>
          <p:nvPr>
            <p:ph type="body" idx="4294967295"/>
          </p:nvPr>
        </p:nvSpPr>
        <p:spPr>
          <a:xfrm>
            <a:off x="2107518" y="1745114"/>
            <a:ext cx="8547518" cy="3939994"/>
          </a:xfrm>
        </p:spPr>
        <p:txBody>
          <a:bodyPr lIns="0" tIns="0" rIns="0" bIns="0">
            <a:noAutofit/>
          </a:bodyPr>
          <a:lstStyle/>
          <a:p>
            <a:pPr marL="285750" lvl="0" indent="-28575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Build awareness with the right people within your organization. Speak to your boss, your mentors, and senior leaders in your network and HR reps well before requesting support so that these individuals can lobby for you when the time comes.</a:t>
            </a:r>
          </a:p>
          <a:p>
            <a:pPr marL="285750" lvl="0" indent="-285750" defTabSz="457200">
              <a:spcBef>
                <a:spcPts val="0"/>
              </a:spcBef>
              <a:buFont typeface="Wingdings" pitchFamily="2"/>
              <a:buChar char="§"/>
            </a:pPr>
            <a:endParaRPr lang="en-US" sz="1600" dirty="0">
              <a:solidFill>
                <a:srgbClr val="000000"/>
              </a:solidFill>
              <a:latin typeface="Acumin Pro" panose="020B0504020202020204" pitchFamily="34" charset="77"/>
              <a:cs typeface="Arial" pitchFamily="34"/>
            </a:endParaRPr>
          </a:p>
          <a:p>
            <a:pPr marL="285750" lvl="0" indent="-28575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In addition to sharing your idea with these key individuals, practice selling your idea to them in order to garner their support.</a:t>
            </a:r>
          </a:p>
          <a:p>
            <a:pPr marL="285750" lvl="0" indent="-285750" defTabSz="457200">
              <a:spcBef>
                <a:spcPts val="0"/>
              </a:spcBef>
              <a:buFont typeface="Wingdings" pitchFamily="2"/>
              <a:buChar char="§"/>
            </a:pPr>
            <a:endParaRPr lang="en-US" sz="1600" dirty="0">
              <a:solidFill>
                <a:srgbClr val="000000"/>
              </a:solidFill>
              <a:latin typeface="Acumin Pro" panose="020B0504020202020204" pitchFamily="34" charset="77"/>
              <a:cs typeface="Arial" pitchFamily="34"/>
            </a:endParaRPr>
          </a:p>
          <a:p>
            <a:pPr marL="285750" lvl="0" indent="-28575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Have conversations with and get the buy-in of senior leaders/stakeholders within the organization (not just your boss, but her or his peers as well). Typically, sponsorship decisions are made by committees and not just one individual. The more support you have, the better your chances will be of getting some form of company-sponsored support.</a:t>
            </a:r>
          </a:p>
          <a:p>
            <a:pPr marL="285750" lvl="0" indent="-285750" defTabSz="457200">
              <a:spcBef>
                <a:spcPts val="0"/>
              </a:spcBef>
              <a:buFont typeface="Wingdings" pitchFamily="2"/>
              <a:buChar char="§"/>
            </a:pPr>
            <a:endParaRPr lang="en-US" sz="1600" dirty="0">
              <a:solidFill>
                <a:srgbClr val="000000"/>
              </a:solidFill>
              <a:latin typeface="Acumin Pro" panose="020B0504020202020204" pitchFamily="34" charset="77"/>
              <a:cs typeface="Arial" pitchFamily="34"/>
            </a:endParaRPr>
          </a:p>
          <a:p>
            <a:pPr marL="285750" lvl="0" indent="-28575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Be able to convey to leaders in your organization exactly how earning your MBA fits into your development plan and how that development plan fits into the organization’s long-term plan. Every key stakeholder should know your “why” for getting an MBA, as well as the value you’ll be providing back to the company.</a:t>
            </a:r>
          </a:p>
        </p:txBody>
      </p:sp>
      <p:sp>
        <p:nvSpPr>
          <p:cNvPr id="5" name="Date">
            <a:extLst>
              <a:ext uri="{FF2B5EF4-FFF2-40B4-BE49-F238E27FC236}">
                <a16:creationId xmlns:a16="http://schemas.microsoft.com/office/drawing/2014/main" id="{F48E4BCA-2469-C2AC-6D4C-AEC44BF02844}"/>
              </a:ext>
              <a:ext uri="{C183D7F6-B498-43B3-948B-1728B52AA6E4}">
                <adec:decorative xmlns:adec="http://schemas.microsoft.com/office/drawing/2017/decorative" val="1"/>
              </a:ext>
            </a:extLst>
          </p:cNvPr>
          <p:cNvSpPr txBox="1"/>
          <p:nvPr/>
        </p:nvSpPr>
        <p:spPr>
          <a:xfrm>
            <a:off x="8926244" y="6220736"/>
            <a:ext cx="1021887" cy="323971"/>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C5F2BC-1C8F-458E-9CB4-CCA3D7906F41}" type="datetime1">
              <a:rPr lang="en-US" sz="1000" b="0" i="0" u="none" strike="noStrike" kern="1200" cap="none" spc="0" baseline="0">
                <a:solidFill>
                  <a:srgbClr val="000000"/>
                </a:solidFill>
                <a:uFillTx/>
                <a:latin typeface="Acumin Pro"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7/26/23</a:t>
            </a:fld>
            <a:endParaRPr lang="en-US" sz="1000" b="0" i="0" u="none" strike="noStrike" kern="1200" cap="none" spc="0" baseline="0">
              <a:solidFill>
                <a:srgbClr val="000000"/>
              </a:solidFill>
              <a:uFillTx/>
              <a:latin typeface="Acumin Pro" pitchFamily="34"/>
            </a:endParaRPr>
          </a:p>
        </p:txBody>
      </p:sp>
      <p:sp>
        <p:nvSpPr>
          <p:cNvPr id="6" name="Slide Number">
            <a:extLst>
              <a:ext uri="{FF2B5EF4-FFF2-40B4-BE49-F238E27FC236}">
                <a16:creationId xmlns:a16="http://schemas.microsoft.com/office/drawing/2014/main" id="{31D03DBD-D350-DDE7-27BD-18EA183ED2CF}"/>
              </a:ext>
              <a:ext uri="{C183D7F6-B498-43B3-948B-1728B52AA6E4}">
                <adec:decorative xmlns:adec="http://schemas.microsoft.com/office/drawing/2017/decorative" val="1"/>
              </a:ext>
            </a:extLst>
          </p:cNvPr>
          <p:cNvSpPr txBox="1"/>
          <p:nvPr/>
        </p:nvSpPr>
        <p:spPr>
          <a:xfrm>
            <a:off x="10096503" y="6200875"/>
            <a:ext cx="487676" cy="365760"/>
          </a:xfrm>
          <a:prstGeom prst="rect">
            <a:avLst/>
          </a:prstGeom>
          <a:noFill/>
          <a:ln cap="flat">
            <a:noFill/>
          </a:ln>
        </p:spPr>
        <p:txBody>
          <a:bodyPr vert="horz" wrap="square" lIns="18288" tIns="45720" rIns="18288"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4D3B59-A0EA-4B4D-B111-D70A571A78C7}" type="slidenum">
              <a:rPr/>
              <a:t>3</a:t>
            </a:fld>
            <a:endParaRPr lang="en-US" sz="1000" b="1" i="0" u="none" strike="noStrike" kern="1200" cap="none" spc="0" baseline="0">
              <a:solidFill>
                <a:srgbClr val="000000"/>
              </a:solidFill>
              <a:uFillTx/>
              <a:latin typeface="Acumin Pro Semibold" pitchFamily="34"/>
            </a:endParaRPr>
          </a:p>
        </p:txBody>
      </p:sp>
      <p:pic>
        <p:nvPicPr>
          <p:cNvPr id="11" name="Picture 10">
            <a:extLst>
              <a:ext uri="{FF2B5EF4-FFF2-40B4-BE49-F238E27FC236}">
                <a16:creationId xmlns:a16="http://schemas.microsoft.com/office/drawing/2014/main" id="{49EBBABF-3CCC-D87D-078E-4D64BE416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852" y="6010947"/>
            <a:ext cx="3684496" cy="4185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4566D0A-27AE-8091-CA4A-448F3E872880}"/>
              </a:ext>
            </a:extLst>
          </p:cNvPr>
          <p:cNvSpPr txBox="1">
            <a:spLocks noGrp="1"/>
          </p:cNvSpPr>
          <p:nvPr>
            <p:ph type="title"/>
          </p:nvPr>
        </p:nvSpPr>
        <p:spPr>
          <a:xfrm>
            <a:off x="2107518" y="437028"/>
            <a:ext cx="8759266" cy="512448"/>
          </a:xfrm>
          <a:ln>
            <a:noFill/>
          </a:ln>
        </p:spPr>
        <p:txBody>
          <a:bodyPr/>
          <a:lstStyle/>
          <a:p>
            <a:pPr lvl="0"/>
            <a:r>
              <a:rPr lang="en-US" dirty="0"/>
              <a:t>HIGHLIGHTS OF THE PURDUE ONLINE MBA PROGRAM</a:t>
            </a:r>
          </a:p>
        </p:txBody>
      </p:sp>
      <p:sp>
        <p:nvSpPr>
          <p:cNvPr id="3" name="Subhead">
            <a:extLst>
              <a:ext uri="{FF2B5EF4-FFF2-40B4-BE49-F238E27FC236}">
                <a16:creationId xmlns:a16="http://schemas.microsoft.com/office/drawing/2014/main" id="{0E332AC1-887C-FE33-DB3B-DC66DF995219}"/>
              </a:ext>
            </a:extLst>
          </p:cNvPr>
          <p:cNvSpPr txBox="1">
            <a:spLocks noGrp="1"/>
          </p:cNvSpPr>
          <p:nvPr>
            <p:ph type="subTitle" idx="4294967295"/>
          </p:nvPr>
        </p:nvSpPr>
        <p:spPr>
          <a:xfrm>
            <a:off x="2107518" y="1212649"/>
            <a:ext cx="7988975" cy="307777"/>
          </a:xfrm>
        </p:spPr>
        <p:txBody>
          <a:bodyPr lIns="0" tIns="0" rIns="0" bIns="0">
            <a:spAutoFit/>
          </a:bodyPr>
          <a:lstStyle/>
          <a:p>
            <a:pPr marL="0" lvl="0" indent="0">
              <a:buNone/>
            </a:pPr>
            <a:r>
              <a:rPr lang="en-US" sz="2000" b="1" dirty="0">
                <a:solidFill>
                  <a:srgbClr val="555960"/>
                </a:solidFill>
                <a:latin typeface="Acumin Pro" panose="020B0504020202020204" pitchFamily="34" charset="77"/>
              </a:rPr>
              <a:t>Why an Online MBA from Purdue?</a:t>
            </a:r>
          </a:p>
        </p:txBody>
      </p:sp>
      <p:sp>
        <p:nvSpPr>
          <p:cNvPr id="4" name="Body Text">
            <a:extLst>
              <a:ext uri="{FF2B5EF4-FFF2-40B4-BE49-F238E27FC236}">
                <a16:creationId xmlns:a16="http://schemas.microsoft.com/office/drawing/2014/main" id="{7E5CD00A-1B20-980F-C31E-01AC46EC4E15}"/>
              </a:ext>
            </a:extLst>
          </p:cNvPr>
          <p:cNvSpPr txBox="1">
            <a:spLocks noGrp="1"/>
          </p:cNvSpPr>
          <p:nvPr>
            <p:ph type="body" idx="4294967295"/>
          </p:nvPr>
        </p:nvSpPr>
        <p:spPr>
          <a:xfrm>
            <a:off x="2107518" y="1760219"/>
            <a:ext cx="8476661" cy="3411534"/>
          </a:xfrm>
        </p:spPr>
        <p:txBody>
          <a:bodyPr lIns="0" tIns="0" rIns="0" bIns="0">
            <a:noAutofit/>
          </a:bodyPr>
          <a:lstStyle/>
          <a:p>
            <a:pPr marL="274320" lvl="0" indent="-274320" defTabSz="457200">
              <a:spcBef>
                <a:spcPts val="0"/>
              </a:spcBef>
              <a:buFont typeface="Wingdings"/>
              <a:buChar char="§"/>
            </a:pPr>
            <a:r>
              <a:rPr lang="en-US" sz="1600" b="1" dirty="0">
                <a:solidFill>
                  <a:srgbClr val="000000"/>
                </a:solidFill>
                <a:latin typeface="Acumin Pro" panose="020B0504020202020204" pitchFamily="34" charset="77"/>
              </a:rPr>
              <a:t>Curriculum</a:t>
            </a:r>
            <a:r>
              <a:rPr lang="en-US" sz="1600" dirty="0">
                <a:solidFill>
                  <a:srgbClr val="000000"/>
                </a:solidFill>
                <a:latin typeface="Acumin Pro" panose="020B0504020202020204" pitchFamily="34" charset="77"/>
              </a:rPr>
              <a:t>: I will learn the languages of accounting, finance, leadership, strategy and more. I’ll also have the opportunity to personalize my education through electives and specializations, which will allow me apply the skills I learn to the organization immediately.</a:t>
            </a:r>
          </a:p>
          <a:p>
            <a:pPr lvl="1"/>
            <a:r>
              <a:rPr lang="en-US" sz="1400" dirty="0">
                <a:latin typeface="Acumin Pro" panose="020B0504020202020204" pitchFamily="34" charset="77"/>
              </a:rPr>
              <a:t>The curriculum is accredited by AACSB, the most recognized accrediting body for business schools in the world. Fewer than 5% of business programs worldwide have received AACSB-accreditation.</a:t>
            </a:r>
          </a:p>
          <a:p>
            <a:pPr marL="274320" lvl="0" indent="-274320" defTabSz="457200">
              <a:spcBef>
                <a:spcPts val="0"/>
              </a:spcBef>
              <a:buFont typeface="Wingdings"/>
              <a:buChar char="§"/>
            </a:pPr>
            <a:endParaRPr lang="en-US" sz="1600" dirty="0">
              <a:solidFill>
                <a:srgbClr val="000000"/>
              </a:solidFill>
              <a:latin typeface="Acumin Pro" panose="020B0504020202020204" pitchFamily="34" charset="77"/>
            </a:endParaRPr>
          </a:p>
          <a:p>
            <a:pPr marL="274320" lvl="0" indent="-274320" defTabSz="457200">
              <a:spcBef>
                <a:spcPts val="0"/>
              </a:spcBef>
              <a:buFont typeface="Wingdings"/>
              <a:buChar char="§"/>
            </a:pPr>
            <a:r>
              <a:rPr lang="en-US" sz="1600" b="1" dirty="0">
                <a:solidFill>
                  <a:srgbClr val="000000"/>
                </a:solidFill>
                <a:latin typeface="Acumin Pro" panose="020B0504020202020204" pitchFamily="34" charset="77"/>
              </a:rPr>
              <a:t>ROI</a:t>
            </a:r>
            <a:r>
              <a:rPr lang="en-US" sz="1600" dirty="0">
                <a:solidFill>
                  <a:srgbClr val="000000"/>
                </a:solidFill>
                <a:latin typeface="Acumin Pro" panose="020B0504020202020204" pitchFamily="34" charset="77"/>
              </a:rPr>
              <a:t>: Sponsoring me isn’t just an investment for my own personal gain; it’s an investment in this organization, as well. </a:t>
            </a:r>
            <a:r>
              <a:rPr lang="en-US" sz="1600" i="1" dirty="0">
                <a:solidFill>
                  <a:srgbClr val="000000"/>
                </a:solidFill>
                <a:latin typeface="Acumin Pro" panose="020B0504020202020204" pitchFamily="34" charset="77"/>
              </a:rPr>
              <a:t>U.S. News &amp; World Report</a:t>
            </a:r>
            <a:r>
              <a:rPr lang="en-US" sz="1600" dirty="0">
                <a:solidFill>
                  <a:srgbClr val="000000"/>
                </a:solidFill>
                <a:latin typeface="Acumin Pro" panose="020B0504020202020204" pitchFamily="34" charset="77"/>
              </a:rPr>
              <a:t> consistently ranks Purdue in the Top 10 Most Innovative Schools in the U.S. </a:t>
            </a:r>
          </a:p>
          <a:p>
            <a:pPr marL="274320" lvl="0" indent="-274320" defTabSz="457200">
              <a:spcBef>
                <a:spcPts val="0"/>
              </a:spcBef>
              <a:buFont typeface="Wingdings"/>
              <a:buChar char="§"/>
            </a:pPr>
            <a:endParaRPr lang="en-US" sz="1600" dirty="0">
              <a:solidFill>
                <a:srgbClr val="000000"/>
              </a:solidFill>
              <a:latin typeface="Acumin Pro" panose="020B0504020202020204" pitchFamily="34" charset="77"/>
            </a:endParaRPr>
          </a:p>
          <a:p>
            <a:pPr marL="274320" lvl="0" indent="-274320" defTabSz="457200">
              <a:spcBef>
                <a:spcPts val="0"/>
              </a:spcBef>
              <a:buFont typeface="Wingdings"/>
              <a:buChar char="§"/>
            </a:pPr>
            <a:r>
              <a:rPr lang="en-US" sz="1600" b="1" dirty="0">
                <a:solidFill>
                  <a:srgbClr val="000000"/>
                </a:solidFill>
                <a:latin typeface="Acumin Pro" panose="020B0504020202020204" pitchFamily="34" charset="77"/>
              </a:rPr>
              <a:t>Value</a:t>
            </a:r>
            <a:r>
              <a:rPr lang="en-US" sz="1600" dirty="0">
                <a:solidFill>
                  <a:srgbClr val="000000"/>
                </a:solidFill>
                <a:latin typeface="Acumin Pro" panose="020B0504020202020204" pitchFamily="34" charset="77"/>
              </a:rPr>
              <a:t>: Purdue University is ranked #7 Best Value school in the U.S. by </a:t>
            </a:r>
            <a:r>
              <a:rPr lang="en-US" sz="1600" i="1" dirty="0">
                <a:solidFill>
                  <a:srgbClr val="000000"/>
                </a:solidFill>
                <a:latin typeface="Acumin Pro" panose="020B0504020202020204" pitchFamily="34" charset="77"/>
              </a:rPr>
              <a:t>Wall Street Journal/Times Higher Education</a:t>
            </a:r>
            <a:r>
              <a:rPr lang="en-US" sz="1600" dirty="0">
                <a:solidFill>
                  <a:srgbClr val="000000"/>
                </a:solidFill>
                <a:latin typeface="Acumin Pro" panose="020B0504020202020204" pitchFamily="34" charset="77"/>
              </a:rPr>
              <a:t>, delivering both quality and affordability.</a:t>
            </a:r>
            <a:endParaRPr lang="en-US" sz="1600" b="1" dirty="0">
              <a:solidFill>
                <a:srgbClr val="000000"/>
              </a:solidFill>
              <a:latin typeface="Acumin Pro" panose="020B0504020202020204" pitchFamily="34" charset="77"/>
            </a:endParaRPr>
          </a:p>
        </p:txBody>
      </p:sp>
      <p:sp>
        <p:nvSpPr>
          <p:cNvPr id="6" name="Date">
            <a:extLst>
              <a:ext uri="{FF2B5EF4-FFF2-40B4-BE49-F238E27FC236}">
                <a16:creationId xmlns:a16="http://schemas.microsoft.com/office/drawing/2014/main" id="{6E33686C-8C8F-927E-1BA5-DB913FBA3AC7}"/>
              </a:ext>
              <a:ext uri="{C183D7F6-B498-43B3-948B-1728B52AA6E4}">
                <adec:decorative xmlns:adec="http://schemas.microsoft.com/office/drawing/2017/decorative" val="1"/>
              </a:ext>
            </a:extLst>
          </p:cNvPr>
          <p:cNvSpPr txBox="1"/>
          <p:nvPr/>
        </p:nvSpPr>
        <p:spPr>
          <a:xfrm>
            <a:off x="8926244" y="6220736"/>
            <a:ext cx="1021887" cy="323971"/>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65103F-0FB4-4B93-932C-396F578E6BA6}" type="datetime1">
              <a:rPr lang="en-US" sz="1000" b="0" i="0" u="none" strike="noStrike" kern="1200" cap="none" spc="0" baseline="0">
                <a:solidFill>
                  <a:srgbClr val="000000"/>
                </a:solidFill>
                <a:uFillTx/>
                <a:latin typeface="Acumin Pro"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7/26/23</a:t>
            </a:fld>
            <a:endParaRPr lang="en-US" sz="1000" b="0" i="0" u="none" strike="noStrike" kern="1200" cap="none" spc="0" baseline="0">
              <a:solidFill>
                <a:srgbClr val="000000"/>
              </a:solidFill>
              <a:uFillTx/>
              <a:latin typeface="Acumin Pro" pitchFamily="34"/>
            </a:endParaRPr>
          </a:p>
        </p:txBody>
      </p:sp>
      <p:sp>
        <p:nvSpPr>
          <p:cNvPr id="7" name="Slide Number">
            <a:extLst>
              <a:ext uri="{FF2B5EF4-FFF2-40B4-BE49-F238E27FC236}">
                <a16:creationId xmlns:a16="http://schemas.microsoft.com/office/drawing/2014/main" id="{B86BB188-7C70-D5C8-6A5D-96606EC54808}"/>
              </a:ext>
              <a:ext uri="{C183D7F6-B498-43B3-948B-1728B52AA6E4}">
                <adec:decorative xmlns:adec="http://schemas.microsoft.com/office/drawing/2017/decorative" val="1"/>
              </a:ext>
            </a:extLst>
          </p:cNvPr>
          <p:cNvSpPr txBox="1"/>
          <p:nvPr/>
        </p:nvSpPr>
        <p:spPr>
          <a:xfrm>
            <a:off x="10096503" y="6200875"/>
            <a:ext cx="487676" cy="365760"/>
          </a:xfrm>
          <a:prstGeom prst="rect">
            <a:avLst/>
          </a:prstGeom>
          <a:noFill/>
          <a:ln cap="flat">
            <a:noFill/>
          </a:ln>
        </p:spPr>
        <p:txBody>
          <a:bodyPr vert="horz" wrap="square" lIns="18288" tIns="45720" rIns="18288"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42A36F-41F1-4157-ADF1-C3EDF4B97248}" type="slidenum">
              <a:rPr lang="en-US" sz="1000" b="1" i="0" u="none" strike="noStrike" kern="1200" cap="none" spc="0" baseline="0">
                <a:solidFill>
                  <a:srgbClr val="000000"/>
                </a:solidFill>
                <a:uFillTx/>
                <a:latin typeface="Acumin Pro Semibold" pitchFamily="34"/>
              </a:rPr>
              <a:t>4</a:t>
            </a:fld>
            <a:endParaRPr lang="en-US" sz="1000" b="1" i="0" u="none" strike="noStrike" kern="1200" cap="none" spc="0" baseline="0">
              <a:solidFill>
                <a:srgbClr val="000000"/>
              </a:solidFill>
              <a:uFillTx/>
              <a:latin typeface="Acumin Pro Semibold" pitchFamily="34"/>
            </a:endParaRPr>
          </a:p>
        </p:txBody>
      </p:sp>
      <p:sp>
        <p:nvSpPr>
          <p:cNvPr id="8" name="TextBox 7">
            <a:extLst>
              <a:ext uri="{FF2B5EF4-FFF2-40B4-BE49-F238E27FC236}">
                <a16:creationId xmlns:a16="http://schemas.microsoft.com/office/drawing/2014/main" id="{E03645EB-5848-33DC-04E8-06373CDA1ADE}"/>
              </a:ext>
            </a:extLst>
          </p:cNvPr>
          <p:cNvSpPr txBox="1"/>
          <p:nvPr/>
        </p:nvSpPr>
        <p:spPr>
          <a:xfrm>
            <a:off x="1776852" y="5151513"/>
            <a:ext cx="8171279" cy="507831"/>
          </a:xfrm>
          <a:prstGeom prst="rect">
            <a:avLst/>
          </a:prstGeom>
          <a:noFill/>
        </p:spPr>
        <p:txBody>
          <a:bodyPr wrap="square" rtlCol="0">
            <a:spAutoFit/>
          </a:bodyPr>
          <a:lstStyle/>
          <a:p>
            <a:r>
              <a:rPr lang="en-US" sz="900" b="1" dirty="0">
                <a:solidFill>
                  <a:schemeClr val="bg2"/>
                </a:solidFill>
                <a:effectLst/>
                <a:latin typeface="Acumin Pro" panose="020B0504020202020204" pitchFamily="34" charset="77"/>
              </a:rPr>
              <a:t>ROI: </a:t>
            </a:r>
            <a:r>
              <a:rPr lang="en-US" sz="900" dirty="0">
                <a:solidFill>
                  <a:schemeClr val="bg2"/>
                </a:solidFill>
                <a:effectLst/>
                <a:latin typeface="Acumin Pro" panose="020B0504020202020204" pitchFamily="34" charset="77"/>
              </a:rPr>
              <a:t>Source: CNBC Make It, on the internet at </a:t>
            </a:r>
            <a:r>
              <a:rPr lang="en-US" sz="900" u="sng" dirty="0">
                <a:solidFill>
                  <a:schemeClr val="bg2"/>
                </a:solidFill>
                <a:effectLst/>
                <a:latin typeface="Acumin Pro" panose="020B0504020202020204" pitchFamily="34" charset="77"/>
                <a:hlinkClick r:id="rId3">
                  <a:extLst>
                    <a:ext uri="{A12FA001-AC4F-418D-AE19-62706E023703}">
                      <ahyp:hlinkClr xmlns:ahyp="http://schemas.microsoft.com/office/drawing/2018/hyperlinkcolor" val="tx"/>
                    </a:ext>
                  </a:extLst>
                </a:hlinkClick>
              </a:rPr>
              <a:t>https://www.cnbc.com/2020/07/28/the-top-50-us-colleges-that-pay-off-the-most-in-2020.html</a:t>
            </a:r>
            <a:r>
              <a:rPr lang="en-US" sz="900" u="sng" dirty="0">
                <a:solidFill>
                  <a:schemeClr val="bg2"/>
                </a:solidFill>
                <a:effectLst/>
                <a:latin typeface="Acumin Pro" panose="020B0504020202020204" pitchFamily="34" charset="77"/>
              </a:rPr>
              <a:t>.</a:t>
            </a:r>
          </a:p>
          <a:p>
            <a:r>
              <a:rPr lang="en-US" sz="900" b="1" dirty="0">
                <a:solidFill>
                  <a:schemeClr val="bg2"/>
                </a:solidFill>
                <a:effectLst/>
                <a:latin typeface="Acumin Pro" panose="020B0504020202020204" pitchFamily="34" charset="77"/>
              </a:rPr>
              <a:t>Innovation: </a:t>
            </a:r>
            <a:r>
              <a:rPr lang="en-US" sz="900" dirty="0">
                <a:solidFill>
                  <a:schemeClr val="bg2"/>
                </a:solidFill>
                <a:effectLst/>
                <a:latin typeface="Acumin Pro" panose="020B0504020202020204" pitchFamily="34" charset="77"/>
              </a:rPr>
              <a:t>Source: </a:t>
            </a:r>
            <a:r>
              <a:rPr lang="en-US" sz="900" i="1" dirty="0">
                <a:solidFill>
                  <a:schemeClr val="bg2"/>
                </a:solidFill>
                <a:effectLst/>
                <a:latin typeface="Acumin Pro" panose="020B0504020202020204" pitchFamily="34" charset="77"/>
              </a:rPr>
              <a:t>U.S. News &amp; World Report</a:t>
            </a:r>
            <a:r>
              <a:rPr lang="en-US" sz="900" dirty="0">
                <a:solidFill>
                  <a:schemeClr val="bg2"/>
                </a:solidFill>
                <a:effectLst/>
                <a:latin typeface="Acumin Pro" panose="020B0504020202020204" pitchFamily="34" charset="77"/>
              </a:rPr>
              <a:t>, on the internet at </a:t>
            </a:r>
            <a:r>
              <a:rPr lang="en-US" sz="900" u="sng" dirty="0">
                <a:solidFill>
                  <a:schemeClr val="bg2"/>
                </a:solidFill>
                <a:effectLst/>
                <a:latin typeface="Acumin Pro" panose="020B0504020202020204" pitchFamily="34" charset="77"/>
                <a:hlinkClick r:id="rId4">
                  <a:extLst>
                    <a:ext uri="{A12FA001-AC4F-418D-AE19-62706E023703}">
                      <ahyp:hlinkClr xmlns:ahyp="http://schemas.microsoft.com/office/drawing/2018/hyperlinkcolor" val="tx"/>
                    </a:ext>
                  </a:extLst>
                </a:hlinkClick>
              </a:rPr>
              <a:t>https://www.usnews.com/best-colleges/rankings/national-universities/innovative</a:t>
            </a:r>
            <a:r>
              <a:rPr lang="en-US" sz="900" u="sng" dirty="0">
                <a:solidFill>
                  <a:schemeClr val="bg2"/>
                </a:solidFill>
                <a:effectLst/>
                <a:latin typeface="Acumin Pro" panose="020B0504020202020204" pitchFamily="34" charset="77"/>
              </a:rPr>
              <a:t>.</a:t>
            </a:r>
          </a:p>
          <a:p>
            <a:r>
              <a:rPr lang="en-US" sz="900" b="1" dirty="0">
                <a:solidFill>
                  <a:schemeClr val="bg2"/>
                </a:solidFill>
                <a:effectLst/>
                <a:latin typeface="Acumin Pro" panose="020B0504020202020204" pitchFamily="34" charset="77"/>
              </a:rPr>
              <a:t>#7 </a:t>
            </a:r>
            <a:r>
              <a:rPr lang="en-US" sz="900" b="1" dirty="0">
                <a:solidFill>
                  <a:schemeClr val="bg2"/>
                </a:solidFill>
                <a:latin typeface="Acumin Pro" panose="020B0504020202020204" pitchFamily="34" charset="77"/>
              </a:rPr>
              <a:t>Best </a:t>
            </a:r>
            <a:r>
              <a:rPr lang="en-US" sz="900" b="1" dirty="0">
                <a:solidFill>
                  <a:schemeClr val="bg2"/>
                </a:solidFill>
                <a:effectLst/>
                <a:latin typeface="Acumin Pro" panose="020B0504020202020204" pitchFamily="34" charset="77"/>
              </a:rPr>
              <a:t>Value: </a:t>
            </a:r>
            <a:r>
              <a:rPr lang="en-US" sz="900" dirty="0">
                <a:solidFill>
                  <a:schemeClr val="bg2"/>
                </a:solidFill>
                <a:effectLst/>
                <a:latin typeface="Acumin Pro" panose="020B0504020202020204" pitchFamily="34" charset="77"/>
              </a:rPr>
              <a:t>The </a:t>
            </a:r>
            <a:r>
              <a:rPr lang="en-US" sz="900" i="1" dirty="0">
                <a:solidFill>
                  <a:schemeClr val="bg2"/>
                </a:solidFill>
                <a:effectLst/>
                <a:latin typeface="Acumin Pro" panose="020B0504020202020204" pitchFamily="34" charset="77"/>
              </a:rPr>
              <a:t>Wall Street Journal/Times Higher Education</a:t>
            </a:r>
            <a:r>
              <a:rPr lang="en-US" sz="900" dirty="0">
                <a:solidFill>
                  <a:schemeClr val="bg2"/>
                </a:solidFill>
                <a:effectLst/>
                <a:latin typeface="Acumin Pro" panose="020B0504020202020204" pitchFamily="34" charset="77"/>
              </a:rPr>
              <a:t>, on the internet at </a:t>
            </a:r>
            <a:r>
              <a:rPr lang="en-US" sz="900" u="sng" dirty="0">
                <a:solidFill>
                  <a:schemeClr val="bg2"/>
                </a:solidFill>
                <a:effectLst/>
                <a:latin typeface="Acumin Pro" panose="020B0504020202020204" pitchFamily="34" charset="77"/>
                <a:hlinkClick r:id="rId5">
                  <a:extLst>
                    <a:ext uri="{A12FA001-AC4F-418D-AE19-62706E023703}">
                      <ahyp:hlinkClr xmlns:ahyp="http://schemas.microsoft.com/office/drawing/2018/hyperlinkcolor" val="tx"/>
                    </a:ext>
                  </a:extLst>
                </a:hlinkClick>
              </a:rPr>
              <a:t>https://www.wsj.com/articles/college-rankings-list-2022-11632246093</a:t>
            </a:r>
            <a:endParaRPr lang="en-US" sz="900" dirty="0">
              <a:solidFill>
                <a:schemeClr val="bg2"/>
              </a:solidFill>
              <a:latin typeface="Acumin Pro" panose="020B0504020202020204" pitchFamily="34" charset="77"/>
            </a:endParaRPr>
          </a:p>
        </p:txBody>
      </p:sp>
      <p:pic>
        <p:nvPicPr>
          <p:cNvPr id="9" name="Picture 8">
            <a:extLst>
              <a:ext uri="{FF2B5EF4-FFF2-40B4-BE49-F238E27FC236}">
                <a16:creationId xmlns:a16="http://schemas.microsoft.com/office/drawing/2014/main" id="{A7912FC9-D3DB-5249-05F6-C75387FB0E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6852" y="6010947"/>
            <a:ext cx="3684496" cy="418537"/>
          </a:xfrm>
          <a:prstGeom prst="rect">
            <a:avLst/>
          </a:prstGeom>
        </p:spPr>
      </p:pic>
    </p:spTree>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92E93BE-3957-A749-65BE-CED0E18CF404}"/>
              </a:ext>
            </a:extLst>
          </p:cNvPr>
          <p:cNvSpPr txBox="1">
            <a:spLocks noGrp="1"/>
          </p:cNvSpPr>
          <p:nvPr>
            <p:ph type="title"/>
          </p:nvPr>
        </p:nvSpPr>
        <p:spPr>
          <a:xfrm>
            <a:off x="2107518" y="437028"/>
            <a:ext cx="8759266" cy="510719"/>
          </a:xfrm>
          <a:ln>
            <a:noFill/>
          </a:ln>
        </p:spPr>
        <p:txBody>
          <a:bodyPr/>
          <a:lstStyle/>
          <a:p>
            <a:pPr lvl="0"/>
            <a:r>
              <a:rPr lang="en-US" dirty="0"/>
              <a:t>BENEFITS TO THIS ORGANIZATION</a:t>
            </a:r>
          </a:p>
        </p:txBody>
      </p:sp>
      <p:sp>
        <p:nvSpPr>
          <p:cNvPr id="3" name="Subhead">
            <a:extLst>
              <a:ext uri="{FF2B5EF4-FFF2-40B4-BE49-F238E27FC236}">
                <a16:creationId xmlns:a16="http://schemas.microsoft.com/office/drawing/2014/main" id="{6FEB5BE3-F5DF-5CFD-EB37-FF8AB675B982}"/>
              </a:ext>
            </a:extLst>
          </p:cNvPr>
          <p:cNvSpPr txBox="1">
            <a:spLocks noGrp="1"/>
          </p:cNvSpPr>
          <p:nvPr>
            <p:ph type="subTitle" idx="4294967295"/>
          </p:nvPr>
        </p:nvSpPr>
        <p:spPr>
          <a:xfrm>
            <a:off x="2107518" y="1146383"/>
            <a:ext cx="7988975" cy="307777"/>
          </a:xfrm>
        </p:spPr>
        <p:txBody>
          <a:bodyPr lIns="0" tIns="0" rIns="0" bIns="0">
            <a:spAutoFit/>
          </a:bodyPr>
          <a:lstStyle/>
          <a:p>
            <a:pPr marL="0" lvl="0" indent="0">
              <a:buNone/>
            </a:pPr>
            <a:r>
              <a:rPr lang="en-US" sz="2000" b="1" dirty="0">
                <a:solidFill>
                  <a:srgbClr val="555960"/>
                </a:solidFill>
                <a:latin typeface="Acumin Pro" panose="020B0504020202020204" pitchFamily="34" charset="77"/>
              </a:rPr>
              <a:t>Investment in Me = Investment in You</a:t>
            </a:r>
          </a:p>
        </p:txBody>
      </p:sp>
      <p:sp>
        <p:nvSpPr>
          <p:cNvPr id="4" name="Body Text">
            <a:extLst>
              <a:ext uri="{FF2B5EF4-FFF2-40B4-BE49-F238E27FC236}">
                <a16:creationId xmlns:a16="http://schemas.microsoft.com/office/drawing/2014/main" id="{4FAE5471-766B-C906-9413-B9756D4CE506}"/>
              </a:ext>
            </a:extLst>
          </p:cNvPr>
          <p:cNvSpPr txBox="1">
            <a:spLocks noGrp="1"/>
          </p:cNvSpPr>
          <p:nvPr>
            <p:ph type="body" idx="4294967295"/>
          </p:nvPr>
        </p:nvSpPr>
        <p:spPr>
          <a:xfrm>
            <a:off x="2107518" y="1654204"/>
            <a:ext cx="8476661" cy="4203249"/>
          </a:xfrm>
        </p:spPr>
        <p:txBody>
          <a:bodyPr lIns="0" tIns="0" rIns="0" bIns="0">
            <a:noAutofit/>
          </a:bodyPr>
          <a:lstStyle/>
          <a:p>
            <a:pPr marL="274320" lvl="0" indent="-274320" defTabSz="457200">
              <a:spcBef>
                <a:spcPts val="0"/>
              </a:spcBef>
              <a:buFont typeface="Wingdings"/>
              <a:buChar char="§"/>
            </a:pPr>
            <a:r>
              <a:rPr lang="en-US" sz="1600" b="1" dirty="0">
                <a:solidFill>
                  <a:srgbClr val="000000"/>
                </a:solidFill>
                <a:latin typeface="Acumin Pro" panose="020B0504020202020204" pitchFamily="34" charset="77"/>
              </a:rPr>
              <a:t>Coursework</a:t>
            </a:r>
            <a:r>
              <a:rPr lang="en-US" sz="1600" dirty="0">
                <a:solidFill>
                  <a:srgbClr val="000000"/>
                </a:solidFill>
                <a:latin typeface="Acumin Pro" panose="020B0504020202020204" pitchFamily="34" charset="77"/>
              </a:rPr>
              <a:t>: I’ll complete 48 credit hours covering all disciplines. I’ll learn from world-class faculty, tailor my degree with electives and specializations in high-demand areas of business, and work with a team on a capstone simulation project.</a:t>
            </a:r>
          </a:p>
          <a:p>
            <a:pPr marL="274320" lvl="0" indent="-274320" defTabSz="457200">
              <a:spcBef>
                <a:spcPts val="0"/>
              </a:spcBef>
              <a:buFont typeface="Wingdings"/>
              <a:buChar char="§"/>
            </a:pPr>
            <a:endParaRPr lang="en-US" sz="1600" dirty="0">
              <a:solidFill>
                <a:srgbClr val="000000"/>
              </a:solidFill>
              <a:latin typeface="Acumin Pro" panose="020B0504020202020204" pitchFamily="34" charset="77"/>
            </a:endParaRPr>
          </a:p>
          <a:p>
            <a:pPr marL="274320" lvl="0" indent="-274320" defTabSz="457200">
              <a:spcBef>
                <a:spcPts val="0"/>
              </a:spcBef>
              <a:buFont typeface="Wingdings"/>
              <a:buChar char="§"/>
            </a:pPr>
            <a:r>
              <a:rPr lang="en-US" sz="1600" b="1" dirty="0">
                <a:solidFill>
                  <a:srgbClr val="000000"/>
                </a:solidFill>
                <a:latin typeface="Acumin Pro" panose="020B0504020202020204" pitchFamily="34" charset="77"/>
              </a:rPr>
              <a:t>Application</a:t>
            </a:r>
            <a:r>
              <a:rPr lang="en-US" sz="1600" dirty="0">
                <a:solidFill>
                  <a:srgbClr val="000000"/>
                </a:solidFill>
                <a:latin typeface="Acumin Pro" panose="020B0504020202020204" pitchFamily="34" charset="77"/>
              </a:rPr>
              <a:t>: My new skills will be immediately applicable to my work here. As such, I will use my new skillset to make better business decisions long before my time in the MBA program is complete.</a:t>
            </a:r>
          </a:p>
          <a:p>
            <a:pPr marL="274320" lvl="0" indent="-274320" defTabSz="457200">
              <a:spcBef>
                <a:spcPts val="0"/>
              </a:spcBef>
              <a:buFont typeface="Wingdings"/>
              <a:buChar char="§"/>
            </a:pPr>
            <a:endParaRPr lang="en-US" sz="1600" dirty="0">
              <a:solidFill>
                <a:srgbClr val="000000"/>
              </a:solidFill>
              <a:latin typeface="Acumin Pro" panose="020B0504020202020204" pitchFamily="34" charset="77"/>
            </a:endParaRPr>
          </a:p>
          <a:p>
            <a:pPr marL="274320" lvl="0" indent="-274320" defTabSz="457200">
              <a:spcBef>
                <a:spcPts val="0"/>
              </a:spcBef>
              <a:buFont typeface="Wingdings"/>
              <a:buChar char="§"/>
            </a:pPr>
            <a:r>
              <a:rPr lang="en-US" sz="1600" b="1" dirty="0">
                <a:solidFill>
                  <a:srgbClr val="000000"/>
                </a:solidFill>
                <a:latin typeface="Acumin Pro" panose="020B0504020202020204" pitchFamily="34" charset="77"/>
              </a:rPr>
              <a:t>Format</a:t>
            </a:r>
            <a:r>
              <a:rPr lang="en-US" sz="1600" dirty="0">
                <a:solidFill>
                  <a:srgbClr val="000000"/>
                </a:solidFill>
                <a:latin typeface="Acumin Pro" panose="020B0504020202020204" pitchFamily="34" charset="77"/>
              </a:rPr>
              <a:t>: Purdue’s Online MBA is 100% online and can take as few as two years, or more if needed. The flexibility of the program allows me to continue with my responsibilities at </a:t>
            </a:r>
            <a:r>
              <a:rPr lang="en-US" sz="1600">
                <a:solidFill>
                  <a:srgbClr val="000000"/>
                </a:solidFill>
                <a:latin typeface="Acumin Pro" panose="020B0504020202020204" pitchFamily="34" charset="77"/>
              </a:rPr>
              <a:t>our company.</a:t>
            </a:r>
            <a:endParaRPr lang="en-US" sz="1600" dirty="0">
              <a:solidFill>
                <a:srgbClr val="000000"/>
              </a:solidFill>
              <a:latin typeface="Acumin Pro" panose="020B0504020202020204" pitchFamily="34" charset="77"/>
            </a:endParaRPr>
          </a:p>
          <a:p>
            <a:pPr marL="0" lvl="0" indent="0" defTabSz="457200">
              <a:spcBef>
                <a:spcPts val="0"/>
              </a:spcBef>
              <a:buNone/>
            </a:pPr>
            <a:endParaRPr lang="en-US" sz="1600" dirty="0">
              <a:solidFill>
                <a:srgbClr val="000000"/>
              </a:solidFill>
              <a:latin typeface="Acumin Pro" panose="020B0504020202020204" pitchFamily="34" charset="77"/>
            </a:endParaRPr>
          </a:p>
          <a:p>
            <a:pPr marL="274320" lvl="0" indent="-274320" defTabSz="457200">
              <a:spcBef>
                <a:spcPts val="0"/>
              </a:spcBef>
              <a:buFont typeface="Wingdings"/>
              <a:buChar char="§"/>
            </a:pPr>
            <a:r>
              <a:rPr lang="en-US" sz="1600" b="1" dirty="0">
                <a:solidFill>
                  <a:srgbClr val="000000"/>
                </a:solidFill>
                <a:latin typeface="Acumin Pro" panose="020B0504020202020204" pitchFamily="34" charset="77"/>
              </a:rPr>
              <a:t>Network</a:t>
            </a:r>
            <a:r>
              <a:rPr lang="en-US" sz="1600" dirty="0">
                <a:solidFill>
                  <a:srgbClr val="000000"/>
                </a:solidFill>
                <a:latin typeface="Acumin Pro" panose="020B0504020202020204" pitchFamily="34" charset="77"/>
              </a:rPr>
              <a:t>: This will be an unparalleled opportunity for me to build a professional network with individuals from all over the globe. In addition to my classmates, I will become a part of the 600,000+ Purdue alumni network. All of these connections could be pivotal in helping me solve future problems for our company.</a:t>
            </a:r>
          </a:p>
        </p:txBody>
      </p:sp>
      <p:sp>
        <p:nvSpPr>
          <p:cNvPr id="6" name="Date">
            <a:extLst>
              <a:ext uri="{FF2B5EF4-FFF2-40B4-BE49-F238E27FC236}">
                <a16:creationId xmlns:a16="http://schemas.microsoft.com/office/drawing/2014/main" id="{90FAEEA4-A24E-9BA2-F5DE-DBD19D89BBE8}"/>
              </a:ext>
              <a:ext uri="{C183D7F6-B498-43B3-948B-1728B52AA6E4}">
                <adec:decorative xmlns:adec="http://schemas.microsoft.com/office/drawing/2017/decorative" val="1"/>
              </a:ext>
            </a:extLst>
          </p:cNvPr>
          <p:cNvSpPr txBox="1"/>
          <p:nvPr/>
        </p:nvSpPr>
        <p:spPr>
          <a:xfrm>
            <a:off x="8926244" y="6220736"/>
            <a:ext cx="1021887" cy="323971"/>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BEB874E-576A-412C-90A3-51CA94FF95D3}" type="datetime1">
              <a:rPr lang="en-US" sz="1000" b="0" i="0" u="none" strike="noStrike" kern="1200" cap="none" spc="0" baseline="0">
                <a:solidFill>
                  <a:srgbClr val="000000"/>
                </a:solidFill>
                <a:uFillTx/>
                <a:latin typeface="Acumin Pro"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7/26/23</a:t>
            </a:fld>
            <a:endParaRPr lang="en-US" sz="1000" b="0" i="0" u="none" strike="noStrike" kern="1200" cap="none" spc="0" baseline="0">
              <a:solidFill>
                <a:srgbClr val="000000"/>
              </a:solidFill>
              <a:uFillTx/>
              <a:latin typeface="Acumin Pro" pitchFamily="34"/>
            </a:endParaRPr>
          </a:p>
        </p:txBody>
      </p:sp>
      <p:sp>
        <p:nvSpPr>
          <p:cNvPr id="7" name="Slide Number">
            <a:extLst>
              <a:ext uri="{FF2B5EF4-FFF2-40B4-BE49-F238E27FC236}">
                <a16:creationId xmlns:a16="http://schemas.microsoft.com/office/drawing/2014/main" id="{60849904-467D-62F5-FE11-F0A8DC734A0E}"/>
              </a:ext>
              <a:ext uri="{C183D7F6-B498-43B3-948B-1728B52AA6E4}">
                <adec:decorative xmlns:adec="http://schemas.microsoft.com/office/drawing/2017/decorative" val="1"/>
              </a:ext>
            </a:extLst>
          </p:cNvPr>
          <p:cNvSpPr txBox="1"/>
          <p:nvPr/>
        </p:nvSpPr>
        <p:spPr>
          <a:xfrm>
            <a:off x="10096503" y="6200875"/>
            <a:ext cx="487676" cy="365760"/>
          </a:xfrm>
          <a:prstGeom prst="rect">
            <a:avLst/>
          </a:prstGeom>
          <a:noFill/>
          <a:ln cap="flat">
            <a:noFill/>
          </a:ln>
        </p:spPr>
        <p:txBody>
          <a:bodyPr vert="horz" wrap="square" lIns="18288" tIns="45720" rIns="18288"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5EAE49-A267-4D78-8AEB-22135DC73887}" type="slidenum">
              <a:rPr/>
              <a:t>5</a:t>
            </a:fld>
            <a:endParaRPr lang="en-US" sz="1000" b="1" i="0" u="none" strike="noStrike" kern="1200" cap="none" spc="0" baseline="0">
              <a:solidFill>
                <a:srgbClr val="000000"/>
              </a:solidFill>
              <a:uFillTx/>
              <a:latin typeface="Acumin Pro Semibold" pitchFamily="34"/>
            </a:endParaRPr>
          </a:p>
        </p:txBody>
      </p:sp>
      <p:pic>
        <p:nvPicPr>
          <p:cNvPr id="8" name="Picture 7">
            <a:extLst>
              <a:ext uri="{FF2B5EF4-FFF2-40B4-BE49-F238E27FC236}">
                <a16:creationId xmlns:a16="http://schemas.microsoft.com/office/drawing/2014/main" id="{34456D55-5897-AC2A-ECF2-73294324A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852" y="6010947"/>
            <a:ext cx="3684496" cy="4185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178DE97-94D6-B31E-AF8C-2BA225482C0F}"/>
              </a:ext>
            </a:extLst>
          </p:cNvPr>
          <p:cNvSpPr txBox="1">
            <a:spLocks noGrp="1"/>
          </p:cNvSpPr>
          <p:nvPr>
            <p:ph type="title"/>
          </p:nvPr>
        </p:nvSpPr>
        <p:spPr>
          <a:xfrm>
            <a:off x="2107518" y="437028"/>
            <a:ext cx="8759266" cy="510719"/>
          </a:xfrm>
          <a:ln>
            <a:noFill/>
          </a:ln>
        </p:spPr>
        <p:txBody>
          <a:bodyPr/>
          <a:lstStyle/>
          <a:p>
            <a:pPr lvl="0"/>
            <a:r>
              <a:rPr lang="en-US" dirty="0">
                <a:solidFill>
                  <a:schemeClr val="bg1"/>
                </a:solidFill>
              </a:rPr>
              <a:t>MY PLAN:  STATE PERSONAL DEVELOPMENT GOALS</a:t>
            </a:r>
          </a:p>
        </p:txBody>
      </p:sp>
      <p:sp>
        <p:nvSpPr>
          <p:cNvPr id="3" name="Subhead">
            <a:extLst>
              <a:ext uri="{FF2B5EF4-FFF2-40B4-BE49-F238E27FC236}">
                <a16:creationId xmlns:a16="http://schemas.microsoft.com/office/drawing/2014/main" id="{DBA6C25B-8AA3-C24E-B7E9-A90B040CE2B2}"/>
              </a:ext>
            </a:extLst>
          </p:cNvPr>
          <p:cNvSpPr txBox="1">
            <a:spLocks noGrp="1"/>
          </p:cNvSpPr>
          <p:nvPr>
            <p:ph type="subTitle" idx="4294967295"/>
          </p:nvPr>
        </p:nvSpPr>
        <p:spPr>
          <a:xfrm>
            <a:off x="1776852" y="1165814"/>
            <a:ext cx="7988975" cy="307777"/>
          </a:xfrm>
        </p:spPr>
        <p:txBody>
          <a:bodyPr lIns="0" tIns="0" rIns="0" bIns="0">
            <a:spAutoFit/>
          </a:bodyPr>
          <a:lstStyle/>
          <a:p>
            <a:pPr marL="0" lvl="0" indent="0">
              <a:buNone/>
            </a:pPr>
            <a:r>
              <a:rPr lang="en-US" sz="2000" b="1" dirty="0">
                <a:solidFill>
                  <a:srgbClr val="555960"/>
                </a:solidFill>
                <a:latin typeface="Acumin Pro" panose="020B0504020202020204" pitchFamily="34" charset="77"/>
                <a:cs typeface="Arial" pitchFamily="34"/>
              </a:rPr>
              <a:t>How does my MBA plan fit into the bigger picture?</a:t>
            </a:r>
          </a:p>
        </p:txBody>
      </p:sp>
      <p:sp>
        <p:nvSpPr>
          <p:cNvPr id="4" name="Body Text">
            <a:extLst>
              <a:ext uri="{FF2B5EF4-FFF2-40B4-BE49-F238E27FC236}">
                <a16:creationId xmlns:a16="http://schemas.microsoft.com/office/drawing/2014/main" id="{3EC5FB38-338D-867A-E41C-25B9E5D1ECFE}"/>
              </a:ext>
            </a:extLst>
          </p:cNvPr>
          <p:cNvSpPr txBox="1">
            <a:spLocks noGrp="1"/>
          </p:cNvSpPr>
          <p:nvPr>
            <p:ph type="body" idx="4294967295"/>
          </p:nvPr>
        </p:nvSpPr>
        <p:spPr>
          <a:xfrm>
            <a:off x="1776852" y="1665597"/>
            <a:ext cx="9089922" cy="4555138"/>
          </a:xfrm>
        </p:spPr>
        <p:txBody>
          <a:bodyPr lIns="0" tIns="0" rIns="0" bIns="0">
            <a:noAutofit/>
          </a:bodyPr>
          <a:lstStyle/>
          <a:p>
            <a:pPr marL="274320" lvl="0" indent="-27432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Lay out your objectives for earning an MBA, including how the degree will benefit you and your company. </a:t>
            </a:r>
          </a:p>
          <a:p>
            <a:pPr marL="274320" lvl="0" indent="-274320" defTabSz="457200">
              <a:spcBef>
                <a:spcPts val="0"/>
              </a:spcBef>
              <a:buFont typeface="Wingdings" pitchFamily="2"/>
              <a:buChar char="§"/>
            </a:pPr>
            <a:endParaRPr lang="en-US" sz="1600" dirty="0">
              <a:solidFill>
                <a:srgbClr val="000000"/>
              </a:solidFill>
              <a:latin typeface="Acumin Pro" panose="020B0504020202020204" pitchFamily="34" charset="77"/>
              <a:cs typeface="Arial" pitchFamily="34"/>
            </a:endParaRPr>
          </a:p>
          <a:p>
            <a:pPr marL="274320" lvl="0" indent="-27432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Highlight some of the MBA program research you’ve done and show why Purdue’s Online MBA is a good fit for you. </a:t>
            </a:r>
          </a:p>
          <a:p>
            <a:pPr marL="274320" lvl="0" indent="-274320" defTabSz="457200">
              <a:spcBef>
                <a:spcPts val="0"/>
              </a:spcBef>
              <a:buFont typeface="Wingdings" pitchFamily="2"/>
              <a:buChar char="§"/>
            </a:pPr>
            <a:endParaRPr lang="en-US" sz="1600" dirty="0">
              <a:solidFill>
                <a:srgbClr val="000000"/>
              </a:solidFill>
              <a:latin typeface="Acumin Pro" panose="020B0504020202020204" pitchFamily="34" charset="77"/>
              <a:cs typeface="Arial" pitchFamily="34"/>
            </a:endParaRPr>
          </a:p>
          <a:p>
            <a:pPr marL="274320" lvl="0" indent="-27432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Consider your organization’s and industry’s conditions, and what solutions you will be able to provide thanks to your new knowledge base and skill set. </a:t>
            </a:r>
          </a:p>
          <a:p>
            <a:pPr marL="274320" lvl="0" indent="-274320" defTabSz="457200">
              <a:spcBef>
                <a:spcPts val="0"/>
              </a:spcBef>
              <a:buFont typeface="Wingdings" pitchFamily="2"/>
              <a:buChar char="§"/>
            </a:pPr>
            <a:endParaRPr lang="en-US" sz="1600" dirty="0">
              <a:solidFill>
                <a:srgbClr val="000000"/>
              </a:solidFill>
              <a:latin typeface="Acumin Pro" panose="020B0504020202020204" pitchFamily="34" charset="77"/>
              <a:cs typeface="Arial" pitchFamily="34"/>
            </a:endParaRPr>
          </a:p>
          <a:p>
            <a:pPr marL="274320" lvl="0" indent="-27432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Develop a timeline of when and how you can and will share with your colleagues the knowledge you gain from your MBA courses and fellow classmates.</a:t>
            </a:r>
          </a:p>
          <a:p>
            <a:pPr marL="274320" lvl="0" indent="-274320" defTabSz="457200">
              <a:spcBef>
                <a:spcPts val="0"/>
              </a:spcBef>
              <a:buFont typeface="Wingdings" pitchFamily="2"/>
              <a:buChar char="§"/>
            </a:pPr>
            <a:endParaRPr lang="en-US" sz="1600" dirty="0">
              <a:solidFill>
                <a:srgbClr val="000000"/>
              </a:solidFill>
              <a:latin typeface="Acumin Pro" panose="020B0504020202020204" pitchFamily="34" charset="77"/>
              <a:cs typeface="Arial" pitchFamily="34"/>
            </a:endParaRPr>
          </a:p>
          <a:p>
            <a:pPr marL="274320" lvl="0" indent="-27432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Share information about the </a:t>
            </a:r>
            <a:r>
              <a:rPr lang="en-US" sz="1600" dirty="0">
                <a:solidFill>
                  <a:srgbClr val="000000"/>
                </a:solidFill>
                <a:latin typeface="Acumin Pro" panose="020B0504020202020204" pitchFamily="34" charset="77"/>
                <a:cs typeface="Arial" pitchFamily="34"/>
                <a:hlinkClick r:id="rId2"/>
              </a:rPr>
              <a:t>courses</a:t>
            </a:r>
            <a:r>
              <a:rPr lang="en-US" sz="1600" dirty="0">
                <a:solidFill>
                  <a:srgbClr val="000000"/>
                </a:solidFill>
                <a:latin typeface="Acumin Pro" panose="020B0504020202020204" pitchFamily="34" charset="77"/>
                <a:cs typeface="Arial" pitchFamily="34"/>
              </a:rPr>
              <a:t>, highlighting courses that are most applicable to your company or your role within the organization.</a:t>
            </a:r>
          </a:p>
        </p:txBody>
      </p:sp>
      <p:sp>
        <p:nvSpPr>
          <p:cNvPr id="6" name="Date">
            <a:extLst>
              <a:ext uri="{FF2B5EF4-FFF2-40B4-BE49-F238E27FC236}">
                <a16:creationId xmlns:a16="http://schemas.microsoft.com/office/drawing/2014/main" id="{5ADD6F6D-1CBC-9656-A30F-5249373825AA}"/>
              </a:ext>
              <a:ext uri="{C183D7F6-B498-43B3-948B-1728B52AA6E4}">
                <adec:decorative xmlns:adec="http://schemas.microsoft.com/office/drawing/2017/decorative" val="1"/>
              </a:ext>
            </a:extLst>
          </p:cNvPr>
          <p:cNvSpPr txBox="1"/>
          <p:nvPr/>
        </p:nvSpPr>
        <p:spPr>
          <a:xfrm>
            <a:off x="8926244" y="6220736"/>
            <a:ext cx="1021887" cy="323971"/>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A12EF7-5614-4ABB-B58A-1C8A19B4A828}" type="datetime1">
              <a:rPr lang="en-US" sz="1000" b="0" i="0" u="none" strike="noStrike" kern="1200" cap="none" spc="0" baseline="0">
                <a:solidFill>
                  <a:srgbClr val="000000"/>
                </a:solidFill>
                <a:uFillTx/>
                <a:latin typeface="Acumin Pro"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7/26/23</a:t>
            </a:fld>
            <a:endParaRPr lang="en-US" sz="1000" b="0" i="0" u="none" strike="noStrike" kern="1200" cap="none" spc="0" baseline="0">
              <a:solidFill>
                <a:srgbClr val="000000"/>
              </a:solidFill>
              <a:uFillTx/>
              <a:latin typeface="Acumin Pro" pitchFamily="34"/>
            </a:endParaRPr>
          </a:p>
        </p:txBody>
      </p:sp>
      <p:sp>
        <p:nvSpPr>
          <p:cNvPr id="7" name="Slide Number">
            <a:extLst>
              <a:ext uri="{FF2B5EF4-FFF2-40B4-BE49-F238E27FC236}">
                <a16:creationId xmlns:a16="http://schemas.microsoft.com/office/drawing/2014/main" id="{FC210956-B4B8-D02F-F9B7-CD3CE457A771}"/>
              </a:ext>
              <a:ext uri="{C183D7F6-B498-43B3-948B-1728B52AA6E4}">
                <adec:decorative xmlns:adec="http://schemas.microsoft.com/office/drawing/2017/decorative" val="1"/>
              </a:ext>
            </a:extLst>
          </p:cNvPr>
          <p:cNvSpPr txBox="1"/>
          <p:nvPr/>
        </p:nvSpPr>
        <p:spPr>
          <a:xfrm>
            <a:off x="10096503" y="6200875"/>
            <a:ext cx="487676" cy="365760"/>
          </a:xfrm>
          <a:prstGeom prst="rect">
            <a:avLst/>
          </a:prstGeom>
          <a:noFill/>
          <a:ln cap="flat">
            <a:noFill/>
          </a:ln>
        </p:spPr>
        <p:txBody>
          <a:bodyPr vert="horz" wrap="square" lIns="18288" tIns="45720" rIns="18288"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EDF020F-66B9-4A9F-A159-B53C39619E72}" type="slidenum">
              <a:rPr/>
              <a:t>6</a:t>
            </a:fld>
            <a:endParaRPr lang="en-US" sz="1000" b="1" i="0" u="none" strike="noStrike" kern="1200" cap="none" spc="0" baseline="0">
              <a:solidFill>
                <a:srgbClr val="000000"/>
              </a:solidFill>
              <a:uFillTx/>
              <a:latin typeface="Acumin Pro Semibold" pitchFamily="34"/>
            </a:endParaRPr>
          </a:p>
        </p:txBody>
      </p:sp>
      <p:pic>
        <p:nvPicPr>
          <p:cNvPr id="9" name="Picture 8">
            <a:extLst>
              <a:ext uri="{FF2B5EF4-FFF2-40B4-BE49-F238E27FC236}">
                <a16:creationId xmlns:a16="http://schemas.microsoft.com/office/drawing/2014/main" id="{5C2687C6-5DBB-7CBD-09EE-77FAD539B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852" y="6010947"/>
            <a:ext cx="3684496" cy="4185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5C02237-FDC1-FFFA-7C61-C323D9866A12}"/>
              </a:ext>
            </a:extLst>
          </p:cNvPr>
          <p:cNvSpPr txBox="1">
            <a:spLocks noGrp="1"/>
          </p:cNvSpPr>
          <p:nvPr>
            <p:ph type="title"/>
          </p:nvPr>
        </p:nvSpPr>
        <p:spPr>
          <a:xfrm>
            <a:off x="2107518" y="437028"/>
            <a:ext cx="8759266" cy="512448"/>
          </a:xfrm>
          <a:ln>
            <a:noFill/>
          </a:ln>
        </p:spPr>
        <p:txBody>
          <a:bodyPr/>
          <a:lstStyle/>
          <a:p>
            <a:pPr lvl="0"/>
            <a:r>
              <a:rPr lang="en-US" dirty="0"/>
              <a:t>MY PLAN:  STATE PERSONAL DEVELOPMENT GOALS </a:t>
            </a:r>
            <a:r>
              <a:rPr lang="en-US" dirty="0">
                <a:solidFill>
                  <a:schemeClr val="tx1"/>
                </a:solidFill>
              </a:rPr>
              <a:t>– 2 </a:t>
            </a:r>
          </a:p>
        </p:txBody>
      </p:sp>
      <p:sp>
        <p:nvSpPr>
          <p:cNvPr id="3" name="Subhead">
            <a:extLst>
              <a:ext uri="{FF2B5EF4-FFF2-40B4-BE49-F238E27FC236}">
                <a16:creationId xmlns:a16="http://schemas.microsoft.com/office/drawing/2014/main" id="{66C48CD5-CBA7-2E99-67EF-19D63CDA7270}"/>
              </a:ext>
            </a:extLst>
          </p:cNvPr>
          <p:cNvSpPr txBox="1">
            <a:spLocks noGrp="1"/>
          </p:cNvSpPr>
          <p:nvPr>
            <p:ph type="subTitle" idx="4294967295"/>
          </p:nvPr>
        </p:nvSpPr>
        <p:spPr>
          <a:xfrm>
            <a:off x="2107518" y="1146383"/>
            <a:ext cx="7988975" cy="307777"/>
          </a:xfrm>
        </p:spPr>
        <p:txBody>
          <a:bodyPr lIns="0" tIns="0" rIns="0" bIns="0">
            <a:spAutoFit/>
          </a:bodyPr>
          <a:lstStyle/>
          <a:p>
            <a:pPr marL="0" lvl="0" indent="0">
              <a:buNone/>
            </a:pPr>
            <a:r>
              <a:rPr lang="en-US" sz="2000" b="1">
                <a:solidFill>
                  <a:srgbClr val="555960"/>
                </a:solidFill>
                <a:latin typeface="Acumin Pro" panose="020B0504020202020204" pitchFamily="34" charset="77"/>
              </a:rPr>
              <a:t>Insert Objectives Here:</a:t>
            </a:r>
          </a:p>
        </p:txBody>
      </p:sp>
      <p:sp>
        <p:nvSpPr>
          <p:cNvPr id="4" name="Body Text">
            <a:extLst>
              <a:ext uri="{FF2B5EF4-FFF2-40B4-BE49-F238E27FC236}">
                <a16:creationId xmlns:a16="http://schemas.microsoft.com/office/drawing/2014/main" id="{2A3EFE78-AFAA-6EE3-3EB9-23EEA8D14434}"/>
              </a:ext>
            </a:extLst>
          </p:cNvPr>
          <p:cNvSpPr txBox="1">
            <a:spLocks noGrp="1"/>
          </p:cNvSpPr>
          <p:nvPr>
            <p:ph type="body" idx="4294967295"/>
          </p:nvPr>
        </p:nvSpPr>
        <p:spPr>
          <a:xfrm>
            <a:off x="2332378" y="1654204"/>
            <a:ext cx="8251792" cy="1658831"/>
          </a:xfrm>
        </p:spPr>
        <p:txBody>
          <a:bodyPr lIns="0" tIns="0" rIns="0" bIns="0">
            <a:noAutofit/>
          </a:bodyPr>
          <a:lstStyle/>
          <a:p>
            <a:pPr marL="274320" lvl="0" indent="-274320" defTabSz="457200">
              <a:spcBef>
                <a:spcPts val="0"/>
              </a:spcBef>
              <a:buFont typeface="Wingdings"/>
              <a:buChar char="§"/>
            </a:pPr>
            <a:r>
              <a:rPr lang="en-US" sz="1600" dirty="0">
                <a:solidFill>
                  <a:srgbClr val="000000"/>
                </a:solidFill>
                <a:latin typeface="Acumin Pro" panose="020B0504020202020204" pitchFamily="34" charset="77"/>
              </a:rPr>
              <a:t>Objective 1</a:t>
            </a:r>
          </a:p>
          <a:p>
            <a:pPr marL="274320" lvl="0" indent="-274320" defTabSz="457200">
              <a:spcBef>
                <a:spcPts val="0"/>
              </a:spcBef>
              <a:buFont typeface="Wingdings"/>
              <a:buChar char="§"/>
            </a:pPr>
            <a:r>
              <a:rPr lang="en-US" sz="1600" dirty="0">
                <a:solidFill>
                  <a:srgbClr val="000000"/>
                </a:solidFill>
                <a:latin typeface="Acumin Pro" panose="020B0504020202020204" pitchFamily="34" charset="77"/>
              </a:rPr>
              <a:t>Objective 2</a:t>
            </a:r>
          </a:p>
          <a:p>
            <a:pPr marL="274320" lvl="0" indent="-274320" defTabSz="457200">
              <a:spcBef>
                <a:spcPts val="0"/>
              </a:spcBef>
              <a:buFont typeface="Wingdings"/>
              <a:buChar char="§"/>
            </a:pPr>
            <a:r>
              <a:rPr lang="en-US" sz="1600" dirty="0">
                <a:solidFill>
                  <a:srgbClr val="000000"/>
                </a:solidFill>
                <a:latin typeface="Acumin Pro" panose="020B0504020202020204" pitchFamily="34" charset="77"/>
              </a:rPr>
              <a:t>Objective 3</a:t>
            </a:r>
          </a:p>
        </p:txBody>
      </p:sp>
      <p:sp>
        <p:nvSpPr>
          <p:cNvPr id="8" name="Subhead">
            <a:extLst>
              <a:ext uri="{FF2B5EF4-FFF2-40B4-BE49-F238E27FC236}">
                <a16:creationId xmlns:a16="http://schemas.microsoft.com/office/drawing/2014/main" id="{D56D8808-4BE9-BB92-451B-111730274881}"/>
              </a:ext>
            </a:extLst>
          </p:cNvPr>
          <p:cNvSpPr txBox="1"/>
          <p:nvPr/>
        </p:nvSpPr>
        <p:spPr>
          <a:xfrm>
            <a:off x="2101510" y="3005267"/>
            <a:ext cx="7988975" cy="30777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1000"/>
              </a:spcBef>
              <a:spcAft>
                <a:spcPts val="0"/>
              </a:spcAft>
              <a:buNone/>
              <a:tabLst/>
              <a:defRPr sz="1800" b="0" i="0" u="none" strike="noStrike" kern="0" cap="none" spc="0" baseline="0">
                <a:solidFill>
                  <a:srgbClr val="000000"/>
                </a:solidFill>
                <a:uFillTx/>
              </a:defRPr>
            </a:pPr>
            <a:r>
              <a:rPr lang="en-US" sz="2000" b="1" u="none" strike="noStrike" kern="1200" cap="none" spc="0" baseline="0" dirty="0">
                <a:solidFill>
                  <a:srgbClr val="555960"/>
                </a:solidFill>
                <a:uFillTx/>
                <a:latin typeface="Acumin Pro" panose="020B0504020202020204" pitchFamily="34" charset="77"/>
              </a:rPr>
              <a:t>Highlight Your Research Here:</a:t>
            </a:r>
          </a:p>
        </p:txBody>
      </p:sp>
      <p:sp>
        <p:nvSpPr>
          <p:cNvPr id="9" name="Body Text">
            <a:extLst>
              <a:ext uri="{FF2B5EF4-FFF2-40B4-BE49-F238E27FC236}">
                <a16:creationId xmlns:a16="http://schemas.microsoft.com/office/drawing/2014/main" id="{1BEF048F-F130-7FE5-A680-55F70BF6932A}"/>
              </a:ext>
            </a:extLst>
          </p:cNvPr>
          <p:cNvSpPr txBox="1"/>
          <p:nvPr/>
        </p:nvSpPr>
        <p:spPr>
          <a:xfrm>
            <a:off x="2326370" y="3513088"/>
            <a:ext cx="8251792" cy="1658831"/>
          </a:xfrm>
          <a:prstGeom prst="rect">
            <a:avLst/>
          </a:prstGeom>
          <a:noFill/>
          <a:ln cap="flat">
            <a:noFill/>
          </a:ln>
        </p:spPr>
        <p:txBody>
          <a:bodyPr vert="horz" wrap="square" lIns="0" tIns="0" rIns="0" bIns="0" anchor="t" anchorCtr="0" compatLnSpc="1">
            <a:noAutofit/>
          </a:bodyPr>
          <a:lstStyle/>
          <a:p>
            <a:pPr marL="274320" marR="0" lvl="0" indent="-274320" algn="l" defTabSz="457200" rtl="0" fontAlgn="auto" hangingPunct="1">
              <a:lnSpc>
                <a:spcPct val="100000"/>
              </a:lnSpc>
              <a:spcBef>
                <a:spcPts val="0"/>
              </a:spcBef>
              <a:spcAft>
                <a:spcPts val="0"/>
              </a:spcAft>
              <a:buSzPct val="100000"/>
              <a:buFont typeface="Wingdings"/>
              <a:buChar char="§"/>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Acumin Pro" panose="020B0504020202020204" pitchFamily="34" charset="77"/>
              </a:rPr>
              <a:t>Program Comparison</a:t>
            </a:r>
          </a:p>
          <a:p>
            <a:pPr marL="274320" marR="0" lvl="0" indent="-274320" algn="l" defTabSz="457200" rtl="0" fontAlgn="auto" hangingPunct="1">
              <a:lnSpc>
                <a:spcPct val="100000"/>
              </a:lnSpc>
              <a:spcBef>
                <a:spcPts val="0"/>
              </a:spcBef>
              <a:spcAft>
                <a:spcPts val="0"/>
              </a:spcAft>
              <a:buSzPct val="100000"/>
              <a:buFont typeface="Wingdings"/>
              <a:buChar char="§"/>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Acumin Pro" panose="020B0504020202020204" pitchFamily="34" charset="77"/>
                <a:cs typeface="Arial" pitchFamily="34"/>
              </a:rPr>
              <a:t>Why does Purdue make the most sense for you?</a:t>
            </a:r>
          </a:p>
        </p:txBody>
      </p:sp>
      <p:sp>
        <p:nvSpPr>
          <p:cNvPr id="6" name="Date">
            <a:extLst>
              <a:ext uri="{FF2B5EF4-FFF2-40B4-BE49-F238E27FC236}">
                <a16:creationId xmlns:a16="http://schemas.microsoft.com/office/drawing/2014/main" id="{BB10CEF3-2270-465E-1C5B-12B8654A9210}"/>
              </a:ext>
              <a:ext uri="{C183D7F6-B498-43B3-948B-1728B52AA6E4}">
                <adec:decorative xmlns:adec="http://schemas.microsoft.com/office/drawing/2017/decorative" val="1"/>
              </a:ext>
            </a:extLst>
          </p:cNvPr>
          <p:cNvSpPr txBox="1"/>
          <p:nvPr/>
        </p:nvSpPr>
        <p:spPr>
          <a:xfrm>
            <a:off x="8926244" y="6220736"/>
            <a:ext cx="1021887" cy="323971"/>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D233CD-060E-4A1B-9405-F9C232228405}" type="datetime1">
              <a:rPr lang="en-US" sz="1000" b="0" i="0" u="none" strike="noStrike" kern="1200" cap="none" spc="0" baseline="0">
                <a:solidFill>
                  <a:srgbClr val="000000"/>
                </a:solidFill>
                <a:uFillTx/>
                <a:latin typeface="Acumin Pro"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7/26/23</a:t>
            </a:fld>
            <a:endParaRPr lang="en-US" sz="1000" b="0" i="0" u="none" strike="noStrike" kern="1200" cap="none" spc="0" baseline="0">
              <a:solidFill>
                <a:srgbClr val="000000"/>
              </a:solidFill>
              <a:uFillTx/>
              <a:latin typeface="Acumin Pro" pitchFamily="34"/>
            </a:endParaRPr>
          </a:p>
        </p:txBody>
      </p:sp>
      <p:sp>
        <p:nvSpPr>
          <p:cNvPr id="7" name="Slide Number">
            <a:extLst>
              <a:ext uri="{FF2B5EF4-FFF2-40B4-BE49-F238E27FC236}">
                <a16:creationId xmlns:a16="http://schemas.microsoft.com/office/drawing/2014/main" id="{13AEF91A-2ABA-3007-5FFC-9DB0DD4606C6}"/>
              </a:ext>
              <a:ext uri="{C183D7F6-B498-43B3-948B-1728B52AA6E4}">
                <adec:decorative xmlns:adec="http://schemas.microsoft.com/office/drawing/2017/decorative" val="1"/>
              </a:ext>
            </a:extLst>
          </p:cNvPr>
          <p:cNvSpPr txBox="1"/>
          <p:nvPr/>
        </p:nvSpPr>
        <p:spPr>
          <a:xfrm>
            <a:off x="10096503" y="6200875"/>
            <a:ext cx="487676" cy="365760"/>
          </a:xfrm>
          <a:prstGeom prst="rect">
            <a:avLst/>
          </a:prstGeom>
          <a:noFill/>
          <a:ln cap="flat">
            <a:noFill/>
          </a:ln>
        </p:spPr>
        <p:txBody>
          <a:bodyPr vert="horz" wrap="square" lIns="18288" tIns="45720" rIns="18288"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D5A964-E038-42CD-8CC2-3726E2602175}" type="slidenum">
              <a:rPr lang="en-US" sz="1000" b="1" i="0" u="none" strike="noStrike" kern="1200" cap="none" spc="0" baseline="0">
                <a:solidFill>
                  <a:srgbClr val="000000"/>
                </a:solidFill>
                <a:uFillTx/>
                <a:latin typeface="Acumin Pro Semibold" pitchFamily="34"/>
              </a:rPr>
              <a:t>7</a:t>
            </a:fld>
            <a:endParaRPr lang="en-US" sz="1000" b="1" i="0" u="none" strike="noStrike" kern="1200" cap="none" spc="0" baseline="0">
              <a:solidFill>
                <a:srgbClr val="000000"/>
              </a:solidFill>
              <a:uFillTx/>
              <a:latin typeface="Acumin Pro Semibold" pitchFamily="34"/>
            </a:endParaRPr>
          </a:p>
        </p:txBody>
      </p:sp>
      <p:pic>
        <p:nvPicPr>
          <p:cNvPr id="10" name="Picture 9">
            <a:extLst>
              <a:ext uri="{FF2B5EF4-FFF2-40B4-BE49-F238E27FC236}">
                <a16:creationId xmlns:a16="http://schemas.microsoft.com/office/drawing/2014/main" id="{9949C506-BED5-828A-A6C4-EF0FBD33A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852" y="6010947"/>
            <a:ext cx="3684496" cy="4185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2E104-95C9-92A1-97E4-83CC3D61D9B3}"/>
              </a:ext>
            </a:extLst>
          </p:cNvPr>
          <p:cNvSpPr txBox="1">
            <a:spLocks noGrp="1"/>
          </p:cNvSpPr>
          <p:nvPr>
            <p:ph type="title"/>
          </p:nvPr>
        </p:nvSpPr>
        <p:spPr>
          <a:xfrm>
            <a:off x="2107518" y="437028"/>
            <a:ext cx="9077312" cy="512448"/>
          </a:xfrm>
          <a:ln>
            <a:noFill/>
          </a:ln>
        </p:spPr>
        <p:txBody>
          <a:bodyPr/>
          <a:lstStyle/>
          <a:p>
            <a:pPr lvl="0"/>
            <a:r>
              <a:rPr lang="en-US" dirty="0"/>
              <a:t>HOW DOES MY MBA PLAN FIT INTO THE BIGGER PICTURE?</a:t>
            </a:r>
          </a:p>
        </p:txBody>
      </p:sp>
      <p:sp>
        <p:nvSpPr>
          <p:cNvPr id="3" name="Subhead">
            <a:extLst>
              <a:ext uri="{FF2B5EF4-FFF2-40B4-BE49-F238E27FC236}">
                <a16:creationId xmlns:a16="http://schemas.microsoft.com/office/drawing/2014/main" id="{192021C1-EB93-3CAA-0788-B1FF26751C12}"/>
              </a:ext>
            </a:extLst>
          </p:cNvPr>
          <p:cNvSpPr txBox="1">
            <a:spLocks noGrp="1"/>
          </p:cNvSpPr>
          <p:nvPr>
            <p:ph type="subTitle" idx="4294967295"/>
          </p:nvPr>
        </p:nvSpPr>
        <p:spPr>
          <a:xfrm>
            <a:off x="2107518" y="1146383"/>
            <a:ext cx="8785765" cy="365760"/>
          </a:xfrm>
        </p:spPr>
        <p:txBody>
          <a:bodyPr lIns="0" tIns="0" rIns="0" bIns="0">
            <a:spAutoFit/>
          </a:bodyPr>
          <a:lstStyle/>
          <a:p>
            <a:pPr marL="0" lvl="0" indent="0">
              <a:buNone/>
            </a:pPr>
            <a:r>
              <a:rPr lang="en-US" sz="2000" b="1">
                <a:solidFill>
                  <a:srgbClr val="555960"/>
                </a:solidFill>
                <a:latin typeface="Acumin Pro SemiCondensed" pitchFamily="34"/>
                <a:cs typeface="Arial" pitchFamily="34"/>
              </a:rPr>
              <a:t>The skills I’ll learn will help me make more of an impact on this organization</a:t>
            </a:r>
          </a:p>
        </p:txBody>
      </p:sp>
      <p:sp>
        <p:nvSpPr>
          <p:cNvPr id="4" name="Body Text">
            <a:extLst>
              <a:ext uri="{FF2B5EF4-FFF2-40B4-BE49-F238E27FC236}">
                <a16:creationId xmlns:a16="http://schemas.microsoft.com/office/drawing/2014/main" id="{C484206B-C905-ABF3-84F8-D1AF7FEB6D03}"/>
              </a:ext>
            </a:extLst>
          </p:cNvPr>
          <p:cNvSpPr txBox="1">
            <a:spLocks noGrp="1"/>
          </p:cNvSpPr>
          <p:nvPr>
            <p:ph type="body" idx="4294967295"/>
          </p:nvPr>
        </p:nvSpPr>
        <p:spPr>
          <a:xfrm>
            <a:off x="2332378" y="1654204"/>
            <a:ext cx="8251792" cy="4180901"/>
          </a:xfrm>
        </p:spPr>
        <p:txBody>
          <a:bodyPr lIns="0" tIns="0" rIns="0" bIns="0">
            <a:noAutofit/>
          </a:bodyPr>
          <a:lstStyle/>
          <a:p>
            <a:pPr marL="274320" lvl="0" indent="-274320" defTabSz="457200">
              <a:spcBef>
                <a:spcPts val="0"/>
              </a:spcBef>
              <a:buFont typeface="Wingdings"/>
              <a:buChar char="§"/>
            </a:pPr>
            <a:r>
              <a:rPr lang="en-US" sz="1600" dirty="0">
                <a:solidFill>
                  <a:srgbClr val="000000"/>
                </a:solidFill>
                <a:latin typeface="Franklin Gothic Medium" pitchFamily="34"/>
              </a:rPr>
              <a:t>New Skill #1</a:t>
            </a:r>
          </a:p>
          <a:p>
            <a:pPr lvl="2"/>
            <a:r>
              <a:rPr lang="en-US" dirty="0">
                <a:latin typeface="Franklin Gothic Medium" pitchFamily="34"/>
                <a:cs typeface="Arial" pitchFamily="34"/>
              </a:rPr>
              <a:t>Why it’s important</a:t>
            </a:r>
          </a:p>
          <a:p>
            <a:pPr lvl="2"/>
            <a:r>
              <a:rPr lang="en-US" dirty="0">
                <a:latin typeface="Franklin Gothic Medium" pitchFamily="34"/>
                <a:cs typeface="Arial" pitchFamily="34"/>
              </a:rPr>
              <a:t>Impact</a:t>
            </a:r>
          </a:p>
          <a:p>
            <a:pPr marL="274320" lvl="0" indent="-274320" defTabSz="457200">
              <a:spcBef>
                <a:spcPts val="0"/>
              </a:spcBef>
              <a:buFont typeface="Wingdings"/>
              <a:buChar char="§"/>
            </a:pPr>
            <a:endParaRPr lang="en-US" sz="1600" dirty="0">
              <a:solidFill>
                <a:srgbClr val="000000"/>
              </a:solidFill>
              <a:latin typeface="Franklin Gothic Medium" pitchFamily="34"/>
            </a:endParaRPr>
          </a:p>
          <a:p>
            <a:pPr marL="274320" lvl="0" indent="-274320" defTabSz="457200">
              <a:spcBef>
                <a:spcPts val="0"/>
              </a:spcBef>
              <a:buFont typeface="Wingdings"/>
              <a:buChar char="§"/>
            </a:pPr>
            <a:r>
              <a:rPr lang="en-US" sz="1600" dirty="0">
                <a:solidFill>
                  <a:srgbClr val="000000"/>
                </a:solidFill>
                <a:latin typeface="Franklin Gothic Medium" pitchFamily="34"/>
              </a:rPr>
              <a:t>New Skill #2</a:t>
            </a:r>
          </a:p>
          <a:p>
            <a:pPr lvl="2"/>
            <a:r>
              <a:rPr lang="en-US" dirty="0">
                <a:latin typeface="Franklin Gothic Medium" pitchFamily="34"/>
                <a:cs typeface="Arial" pitchFamily="34"/>
              </a:rPr>
              <a:t>Why it’s important</a:t>
            </a:r>
          </a:p>
          <a:p>
            <a:pPr lvl="2"/>
            <a:r>
              <a:rPr lang="en-US" dirty="0">
                <a:latin typeface="Franklin Gothic Medium" pitchFamily="34"/>
                <a:cs typeface="Arial" pitchFamily="34"/>
              </a:rPr>
              <a:t>Impact</a:t>
            </a:r>
          </a:p>
          <a:p>
            <a:pPr marL="274320" lvl="0" indent="-274320" defTabSz="457200">
              <a:spcBef>
                <a:spcPts val="0"/>
              </a:spcBef>
              <a:buFont typeface="Wingdings"/>
              <a:buChar char="§"/>
            </a:pPr>
            <a:endParaRPr lang="en-US" sz="1600" dirty="0">
              <a:solidFill>
                <a:srgbClr val="000000"/>
              </a:solidFill>
              <a:latin typeface="Franklin Gothic Medium" pitchFamily="34"/>
            </a:endParaRPr>
          </a:p>
          <a:p>
            <a:pPr marL="274320" lvl="0" indent="-274320" defTabSz="457200">
              <a:spcBef>
                <a:spcPts val="0"/>
              </a:spcBef>
              <a:buFont typeface="Wingdings"/>
              <a:buChar char="§"/>
            </a:pPr>
            <a:r>
              <a:rPr lang="en-US" sz="1600" dirty="0">
                <a:solidFill>
                  <a:srgbClr val="000000"/>
                </a:solidFill>
                <a:latin typeface="Franklin Gothic Medium" pitchFamily="34"/>
              </a:rPr>
              <a:t>New Skill #3</a:t>
            </a:r>
          </a:p>
          <a:p>
            <a:pPr lvl="2"/>
            <a:r>
              <a:rPr lang="en-US" dirty="0">
                <a:latin typeface="Franklin Gothic Medium" pitchFamily="34"/>
                <a:cs typeface="Arial" pitchFamily="34"/>
              </a:rPr>
              <a:t>Why it’s important</a:t>
            </a:r>
          </a:p>
          <a:p>
            <a:pPr lvl="2"/>
            <a:r>
              <a:rPr lang="en-US" dirty="0">
                <a:latin typeface="Franklin Gothic Medium" pitchFamily="34"/>
                <a:cs typeface="Arial" pitchFamily="34"/>
              </a:rPr>
              <a:t>Impact</a:t>
            </a:r>
          </a:p>
        </p:txBody>
      </p:sp>
      <p:sp>
        <p:nvSpPr>
          <p:cNvPr id="6" name="Date">
            <a:extLst>
              <a:ext uri="{FF2B5EF4-FFF2-40B4-BE49-F238E27FC236}">
                <a16:creationId xmlns:a16="http://schemas.microsoft.com/office/drawing/2014/main" id="{78882136-B682-47C7-D2FF-2A802A40ADFD}"/>
              </a:ext>
              <a:ext uri="{C183D7F6-B498-43B3-948B-1728B52AA6E4}">
                <adec:decorative xmlns:adec="http://schemas.microsoft.com/office/drawing/2017/decorative" val="1"/>
              </a:ext>
            </a:extLst>
          </p:cNvPr>
          <p:cNvSpPr txBox="1"/>
          <p:nvPr/>
        </p:nvSpPr>
        <p:spPr>
          <a:xfrm>
            <a:off x="8926244" y="6220736"/>
            <a:ext cx="1021887" cy="323971"/>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0BA881-D67A-4338-B54C-23415FC01A92}" type="datetime1">
              <a:rPr lang="en-US" sz="1000" b="0" i="0" u="none" strike="noStrike" kern="1200" cap="none" spc="0" baseline="0">
                <a:solidFill>
                  <a:srgbClr val="000000"/>
                </a:solidFill>
                <a:uFillTx/>
                <a:latin typeface="Acumin Pro"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7/26/23</a:t>
            </a:fld>
            <a:endParaRPr lang="en-US" sz="1000" b="0" i="0" u="none" strike="noStrike" kern="1200" cap="none" spc="0" baseline="0">
              <a:solidFill>
                <a:srgbClr val="000000"/>
              </a:solidFill>
              <a:uFillTx/>
              <a:latin typeface="Acumin Pro" pitchFamily="34"/>
            </a:endParaRPr>
          </a:p>
        </p:txBody>
      </p:sp>
      <p:sp>
        <p:nvSpPr>
          <p:cNvPr id="7" name="Slide Number">
            <a:extLst>
              <a:ext uri="{FF2B5EF4-FFF2-40B4-BE49-F238E27FC236}">
                <a16:creationId xmlns:a16="http://schemas.microsoft.com/office/drawing/2014/main" id="{C88E7D58-E1BF-66B1-890B-C8EA9E013E40}"/>
              </a:ext>
              <a:ext uri="{C183D7F6-B498-43B3-948B-1728B52AA6E4}">
                <adec:decorative xmlns:adec="http://schemas.microsoft.com/office/drawing/2017/decorative" val="1"/>
              </a:ext>
            </a:extLst>
          </p:cNvPr>
          <p:cNvSpPr txBox="1"/>
          <p:nvPr/>
        </p:nvSpPr>
        <p:spPr>
          <a:xfrm>
            <a:off x="10096503" y="6200875"/>
            <a:ext cx="487676" cy="365760"/>
          </a:xfrm>
          <a:prstGeom prst="rect">
            <a:avLst/>
          </a:prstGeom>
          <a:noFill/>
          <a:ln cap="flat">
            <a:noFill/>
          </a:ln>
        </p:spPr>
        <p:txBody>
          <a:bodyPr vert="horz" wrap="square" lIns="18288" tIns="45720" rIns="18288"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A495B0-384E-43D9-8312-F73A601602E9}" type="slidenum">
              <a:rPr/>
              <a:t>8</a:t>
            </a:fld>
            <a:endParaRPr lang="en-US" sz="1000" b="1" i="0" u="none" strike="noStrike" kern="1200" cap="none" spc="0" baseline="0">
              <a:solidFill>
                <a:srgbClr val="000000"/>
              </a:solidFill>
              <a:uFillTx/>
              <a:latin typeface="Acumin Pro Semibold" pitchFamily="34"/>
            </a:endParaRPr>
          </a:p>
        </p:txBody>
      </p:sp>
      <p:pic>
        <p:nvPicPr>
          <p:cNvPr id="8" name="Picture 7">
            <a:extLst>
              <a:ext uri="{FF2B5EF4-FFF2-40B4-BE49-F238E27FC236}">
                <a16:creationId xmlns:a16="http://schemas.microsoft.com/office/drawing/2014/main" id="{40E1234A-4642-C5FD-A200-2F707F207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852" y="6010947"/>
            <a:ext cx="3684496" cy="4185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9">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8A97726-9298-0F6D-3AD7-74ECA07D7EB3}"/>
              </a:ext>
            </a:extLst>
          </p:cNvPr>
          <p:cNvSpPr txBox="1">
            <a:spLocks noGrp="1"/>
          </p:cNvSpPr>
          <p:nvPr>
            <p:ph type="title"/>
          </p:nvPr>
        </p:nvSpPr>
        <p:spPr>
          <a:xfrm>
            <a:off x="2107518" y="437028"/>
            <a:ext cx="8759266" cy="510719"/>
          </a:xfrm>
          <a:ln>
            <a:noFill/>
          </a:ln>
        </p:spPr>
        <p:txBody>
          <a:bodyPr/>
          <a:lstStyle/>
          <a:p>
            <a:pPr lvl="0"/>
            <a:r>
              <a:rPr lang="en-US" dirty="0">
                <a:solidFill>
                  <a:schemeClr val="bg1"/>
                </a:solidFill>
                <a:effectLst>
                  <a:outerShdw dist="19048" dir="2700000">
                    <a:srgbClr val="000000"/>
                  </a:outerShdw>
                </a:effectLst>
              </a:rPr>
              <a:t>COST</a:t>
            </a:r>
            <a:endParaRPr lang="en-US" dirty="0">
              <a:solidFill>
                <a:schemeClr val="bg1"/>
              </a:solidFill>
            </a:endParaRPr>
          </a:p>
        </p:txBody>
      </p:sp>
      <p:sp>
        <p:nvSpPr>
          <p:cNvPr id="3" name="Body Text">
            <a:extLst>
              <a:ext uri="{FF2B5EF4-FFF2-40B4-BE49-F238E27FC236}">
                <a16:creationId xmlns:a16="http://schemas.microsoft.com/office/drawing/2014/main" id="{F1925844-8BE4-D903-8675-5CC9B3D42BA7}"/>
              </a:ext>
            </a:extLst>
          </p:cNvPr>
          <p:cNvSpPr txBox="1">
            <a:spLocks noGrp="1"/>
          </p:cNvSpPr>
          <p:nvPr>
            <p:ph type="body" idx="4294967295"/>
          </p:nvPr>
        </p:nvSpPr>
        <p:spPr>
          <a:xfrm>
            <a:off x="2192575" y="1504754"/>
            <a:ext cx="8147770" cy="2808113"/>
          </a:xfrm>
        </p:spPr>
        <p:txBody>
          <a:bodyPr lIns="0" tIns="0" rIns="0" bIns="0">
            <a:noAutofit/>
          </a:bodyPr>
          <a:lstStyle/>
          <a:p>
            <a:pPr marL="274320" lvl="0" indent="-27432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Sell yourself to your employer.  </a:t>
            </a:r>
          </a:p>
          <a:p>
            <a:pPr marL="274320" lvl="0" indent="-274320" defTabSz="457200">
              <a:spcBef>
                <a:spcPts val="0"/>
              </a:spcBef>
              <a:buFont typeface="Wingdings" pitchFamily="2"/>
              <a:buChar char="§"/>
            </a:pPr>
            <a:endParaRPr lang="en-US" sz="1600" dirty="0">
              <a:solidFill>
                <a:srgbClr val="000000"/>
              </a:solidFill>
              <a:latin typeface="Acumin Pro" panose="020B0504020202020204" pitchFamily="34" charset="77"/>
              <a:cs typeface="Arial" pitchFamily="34"/>
            </a:endParaRPr>
          </a:p>
          <a:p>
            <a:pPr marL="274320" lvl="0" indent="-27432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This should be a solid argument stating why you are worth what you’re asking for; it should sound like an investment and not a cost for the company.</a:t>
            </a:r>
          </a:p>
          <a:p>
            <a:pPr marL="274320" lvl="0" indent="-274320" defTabSz="457200">
              <a:spcBef>
                <a:spcPts val="0"/>
              </a:spcBef>
              <a:buFont typeface="Wingdings" pitchFamily="2"/>
              <a:buChar char="§"/>
            </a:pPr>
            <a:endParaRPr lang="en-US" sz="1600" dirty="0">
              <a:solidFill>
                <a:srgbClr val="000000"/>
              </a:solidFill>
              <a:latin typeface="Acumin Pro" panose="020B0504020202020204" pitchFamily="34" charset="77"/>
              <a:cs typeface="Arial" pitchFamily="34"/>
            </a:endParaRPr>
          </a:p>
          <a:p>
            <a:pPr marL="274320" lvl="0" indent="-27432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Also, give your company plenty of time to digest the information/plan and make a decision.  </a:t>
            </a:r>
          </a:p>
          <a:p>
            <a:pPr marL="274320" lvl="0" indent="-274320" defTabSz="457200">
              <a:spcBef>
                <a:spcPts val="0"/>
              </a:spcBef>
              <a:buFont typeface="Wingdings" pitchFamily="2"/>
              <a:buChar char="§"/>
            </a:pPr>
            <a:endParaRPr lang="en-US" sz="1600" dirty="0">
              <a:solidFill>
                <a:srgbClr val="000000"/>
              </a:solidFill>
              <a:latin typeface="Acumin Pro" panose="020B0504020202020204" pitchFamily="34" charset="77"/>
              <a:cs typeface="Arial" pitchFamily="34"/>
            </a:endParaRPr>
          </a:p>
          <a:p>
            <a:pPr marL="274320" lvl="0" indent="-274320" defTabSz="457200">
              <a:spcBef>
                <a:spcPts val="0"/>
              </a:spcBef>
              <a:buFont typeface="Wingdings" pitchFamily="2"/>
              <a:buChar char="§"/>
            </a:pPr>
            <a:r>
              <a:rPr lang="en-US" sz="1600" dirty="0">
                <a:solidFill>
                  <a:srgbClr val="000000"/>
                </a:solidFill>
                <a:latin typeface="Acumin Pro" panose="020B0504020202020204" pitchFamily="34" charset="77"/>
                <a:cs typeface="Arial" pitchFamily="34"/>
              </a:rPr>
              <a:t>Suggest a Retention Agreement if your company doesn’t have a formalized process for education sponsorship.</a:t>
            </a:r>
          </a:p>
        </p:txBody>
      </p:sp>
      <p:sp>
        <p:nvSpPr>
          <p:cNvPr id="5" name="Date">
            <a:extLst>
              <a:ext uri="{FF2B5EF4-FFF2-40B4-BE49-F238E27FC236}">
                <a16:creationId xmlns:a16="http://schemas.microsoft.com/office/drawing/2014/main" id="{A21D9204-BB2F-E879-79E6-6DD41722A204}"/>
              </a:ext>
              <a:ext uri="{C183D7F6-B498-43B3-948B-1728B52AA6E4}">
                <adec:decorative xmlns:adec="http://schemas.microsoft.com/office/drawing/2017/decorative" val="1"/>
              </a:ext>
            </a:extLst>
          </p:cNvPr>
          <p:cNvSpPr txBox="1"/>
          <p:nvPr/>
        </p:nvSpPr>
        <p:spPr>
          <a:xfrm>
            <a:off x="8926244" y="6220736"/>
            <a:ext cx="1021887" cy="323971"/>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51C9C24-5230-45BA-B176-C6D10FC1AA84}" type="datetime1">
              <a:rPr lang="en-US" sz="1000" b="0" i="0" u="none" strike="noStrike" kern="1200" cap="none" spc="0" baseline="0">
                <a:solidFill>
                  <a:srgbClr val="000000"/>
                </a:solidFill>
                <a:uFillTx/>
                <a:latin typeface="Acumin Pro" pitchFamily="34"/>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7/26/23</a:t>
            </a:fld>
            <a:endParaRPr lang="en-US" sz="1000" b="0" i="0" u="none" strike="noStrike" kern="1200" cap="none" spc="0" baseline="0">
              <a:solidFill>
                <a:srgbClr val="000000"/>
              </a:solidFill>
              <a:uFillTx/>
              <a:latin typeface="Acumin Pro" pitchFamily="34"/>
            </a:endParaRPr>
          </a:p>
        </p:txBody>
      </p:sp>
      <p:sp>
        <p:nvSpPr>
          <p:cNvPr id="6" name="Slide Number">
            <a:extLst>
              <a:ext uri="{FF2B5EF4-FFF2-40B4-BE49-F238E27FC236}">
                <a16:creationId xmlns:a16="http://schemas.microsoft.com/office/drawing/2014/main" id="{C0A139B7-D0AE-7E4B-4EC8-57AE8FEB8CF8}"/>
              </a:ext>
              <a:ext uri="{C183D7F6-B498-43B3-948B-1728B52AA6E4}">
                <adec:decorative xmlns:adec="http://schemas.microsoft.com/office/drawing/2017/decorative" val="1"/>
              </a:ext>
            </a:extLst>
          </p:cNvPr>
          <p:cNvSpPr txBox="1"/>
          <p:nvPr/>
        </p:nvSpPr>
        <p:spPr>
          <a:xfrm>
            <a:off x="10096503" y="6200875"/>
            <a:ext cx="487676" cy="365760"/>
          </a:xfrm>
          <a:prstGeom prst="rect">
            <a:avLst/>
          </a:prstGeom>
          <a:noFill/>
          <a:ln cap="flat">
            <a:noFill/>
          </a:ln>
        </p:spPr>
        <p:txBody>
          <a:bodyPr vert="horz" wrap="square" lIns="18288" tIns="45720" rIns="18288"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0BE5F4-8516-46BD-B9D2-E11722C27EE9}" type="slidenum">
              <a:rPr/>
              <a:t>9</a:t>
            </a:fld>
            <a:endParaRPr lang="en-US" sz="1000" b="1" i="0" u="none" strike="noStrike" kern="1200" cap="none" spc="0" baseline="0">
              <a:solidFill>
                <a:srgbClr val="000000"/>
              </a:solidFill>
              <a:uFillTx/>
              <a:latin typeface="Acumin Pro Semibold" pitchFamily="34"/>
            </a:endParaRPr>
          </a:p>
        </p:txBody>
      </p:sp>
      <p:pic>
        <p:nvPicPr>
          <p:cNvPr id="7" name="Picture 6">
            <a:extLst>
              <a:ext uri="{FF2B5EF4-FFF2-40B4-BE49-F238E27FC236}">
                <a16:creationId xmlns:a16="http://schemas.microsoft.com/office/drawing/2014/main" id="{C67A1732-649B-7A7A-FC20-661E6FF53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6852" y="6010947"/>
            <a:ext cx="3684496" cy="418537"/>
          </a:xfrm>
          <a:prstGeom prst="rect">
            <a:avLst/>
          </a:prstGeom>
        </p:spPr>
      </p:pic>
    </p:spTree>
  </p:cSld>
  <p:clrMapOvr>
    <a:masterClrMapping/>
  </p:clrMapOvr>
</p:sld>
</file>

<file path=ppt/theme/theme1.xml><?xml version="1.0" encoding="utf-8"?>
<a:theme xmlns:a="http://schemas.openxmlformats.org/drawingml/2006/main" name="Purdue2">
  <a:themeElements>
    <a:clrScheme name="DSB - Color Palette 2023">
      <a:dk1>
        <a:srgbClr val="000000"/>
      </a:dk1>
      <a:lt1>
        <a:srgbClr val="FFFFFF"/>
      </a:lt1>
      <a:dk2>
        <a:srgbClr val="555960"/>
      </a:dk2>
      <a:lt2>
        <a:srgbClr val="C3BFC0"/>
      </a:lt2>
      <a:accent1>
        <a:srgbClr val="CFB991"/>
      </a:accent1>
      <a:accent2>
        <a:srgbClr val="8E6F3E"/>
      </a:accent2>
      <a:accent3>
        <a:srgbClr val="DAAA00"/>
      </a:accent3>
      <a:accent4>
        <a:srgbClr val="FFC000"/>
      </a:accent4>
      <a:accent5>
        <a:srgbClr val="DDB945"/>
      </a:accent5>
      <a:accent6>
        <a:srgbClr val="EBD99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882</TotalTime>
  <Words>1235</Words>
  <Application>Microsoft Macintosh PowerPoint</Application>
  <PresentationFormat>Widescreen</PresentationFormat>
  <Paragraphs>112</Paragraphs>
  <Slides>11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vt:i4>
      </vt:variant>
    </vt:vector>
  </HeadingPairs>
  <TitlesOfParts>
    <vt:vector size="24" baseType="lpstr">
      <vt:lpstr>Acumin Pro Semibold</vt:lpstr>
      <vt:lpstr>Acumin Pro ExtraCondensed Smbd</vt:lpstr>
      <vt:lpstr>Acumin Pro SemiCondensed</vt:lpstr>
      <vt:lpstr>Calibri</vt:lpstr>
      <vt:lpstr>United Sans Cd Md</vt:lpstr>
      <vt:lpstr>Wingdings</vt:lpstr>
      <vt:lpstr>Franklin Gothic Medium</vt:lpstr>
      <vt:lpstr>United Sans Rg Md</vt:lpstr>
      <vt:lpstr>Acumin Pro</vt:lpstr>
      <vt:lpstr>AcuminPro-Medium</vt:lpstr>
      <vt:lpstr>Arial</vt:lpstr>
      <vt:lpstr>Acumin Pro ExtraCondensed</vt:lpstr>
      <vt:lpstr>Purdue2</vt:lpstr>
      <vt:lpstr>gaining company support For Your online MBA</vt:lpstr>
      <vt:lpstr>SOME POINTS TO CONSIDER</vt:lpstr>
      <vt:lpstr>SOME POINTS TO CONSIDER – 2 </vt:lpstr>
      <vt:lpstr>HIGHLIGHTS OF THE PURDUE ONLINE MBA PROGRAM</vt:lpstr>
      <vt:lpstr>BENEFITS TO THIS ORGANIZATION</vt:lpstr>
      <vt:lpstr>MY PLAN:  STATE PERSONAL DEVELOPMENT GOALS</vt:lpstr>
      <vt:lpstr>MY PLAN:  STATE PERSONAL DEVELOPMENT GOALS – 2 </vt:lpstr>
      <vt:lpstr>HOW DOES MY MBA PLAN FIT INTO THE BIGGER PICTURE?</vt:lpstr>
      <vt:lpstr>COST</vt:lpstr>
      <vt:lpstr>LET’S REVIEW…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Purdue Online MBA Program: Gaining Company Support</dc:title>
  <dc:creator>McConnell, Tiffany Lynn</dc:creator>
  <cp:lastModifiedBy>Carlos Dominguez</cp:lastModifiedBy>
  <cp:revision>35</cp:revision>
  <dcterms:created xsi:type="dcterms:W3CDTF">2021-04-30T13:09:52Z</dcterms:created>
  <dcterms:modified xsi:type="dcterms:W3CDTF">2023-07-27T05:22:27Z</dcterms:modified>
</cp:coreProperties>
</file>